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62" r:id="rId2"/>
    <p:sldId id="263" r:id="rId3"/>
    <p:sldId id="265" r:id="rId4"/>
    <p:sldId id="266" r:id="rId5"/>
    <p:sldId id="267" r:id="rId6"/>
    <p:sldId id="268" r:id="rId7"/>
    <p:sldId id="269" r:id="rId8"/>
    <p:sldId id="316" r:id="rId9"/>
    <p:sldId id="317" r:id="rId10"/>
    <p:sldId id="318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7" r:id="rId33"/>
    <p:sldId id="298" r:id="rId34"/>
    <p:sldId id="295" r:id="rId35"/>
    <p:sldId id="296" r:id="rId36"/>
    <p:sldId id="300" r:id="rId37"/>
    <p:sldId id="311" r:id="rId38"/>
    <p:sldId id="301" r:id="rId39"/>
    <p:sldId id="302" r:id="rId40"/>
    <p:sldId id="303" r:id="rId41"/>
    <p:sldId id="304" r:id="rId42"/>
    <p:sldId id="312" r:id="rId43"/>
    <p:sldId id="305" r:id="rId44"/>
    <p:sldId id="306" r:id="rId45"/>
    <p:sldId id="313" r:id="rId46"/>
    <p:sldId id="314" r:id="rId47"/>
    <p:sldId id="307" r:id="rId48"/>
    <p:sldId id="308" r:id="rId49"/>
    <p:sldId id="310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48:4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718 459 0,'0'0'268'0,"0"0"-9"16,0 0-37-16,0 0-8 0,0 0-15 15,0 0 10-15,0 0-37 0,0 0-5 0,0 0 11 16,0 0-30-16,0 0-2 0,0 0-7 15,0 0-21-15,0 0 13 0,0 0-22 0,0 0-4 16,0 0-32-16,0 0 6 0,0 0 1 0,0 0-16 16,0 0-21-16,8 7 3 0,-7 5 27 15,-1-4-13-15,0 6 1 0,6 18 1 16,-1-9-12-16,-4-1-5 0,2-1 16 0,2-1-6 0,-5-10-7 16,0 4-7-16,0 3-4 0,0-2-4 15,0 0 12-15,0 0-2 0,0-1-6 0,8 11-24 16,-6-12-2-16,0-8 0 0,-2-5 4 15,0 7-1-15,0-7-2 0,0 8 0 0,0-8-80 16,0 0-10-16,0 7-29 0,6-5-23 16,-8-4-32-16,1-3-22 0,1 0 17 0,1-3-119 15,3-1-96-15,-6 0-26 0,2 9 24 0,0-10 7 16,11-9 26-16,0 9 24 0,-7 0 13 16,3 2 30-16</inkml:trace>
  <inkml:trace contextRef="#ctx0" brushRef="#br0" timeOffset="672.8">1119 569 419 0,'-10'-2'224'0,"1"2"-22"0,-2-1 22 16,-4 0-29-16,2 1-31 0,1 0-12 0,2 1-9 16,-5-1-4-16,4 3-19 0,-3 2-5 0,4 1-13 15,1-1 4-15,-3 2-18 0,-2 3 9 0,4-1-27 16,-1 3-1-16,-3-3 2 0,2 7-10 0,-5-3 8 16,9-3-10-16,-2 5 2 0,-1 0 3 15,3 4-13-15,-3 0 33 0,3 1-24 0,3-1-6 16,-2 3-8-16,1 0 2 0,6-11 18 15,0 4-10-15,0 5-18 0,-11 21 10 0,10-21 1 16,0-1 7-16,1 3-25 0,0-11-3 0,0 4 55 16,13 24-8-16,-3-15-28 0,-2-3-15 0,1 0-3 15,2-3 47-15,3 0-31 0,2-4 3 16,-4 7-4-16,3-8-5 0,-2 1-11 0,2-1 11 16,2-2-4-16,1-2 5 0,0-2-7 15,4-1 19-15,3-1-33 0,-3-3 21 0,-11-2-12 16,7 0-2-16,4 0 6 0,28-12-8 0,-25 4-8 15,-2 2 0-15,2-6 0 0,-3 2 7 16,-1-2-3-16,-4 0-16 0,4-3 10 0,-4-2 8 16,-1 0-10-16,-6-3 2 0,1 1 8 0,-2 0-22 15,2 0 9-15,-2-3 18 0,-4 3-14 0,-3 0-19 16,-2-1 17-16,0 9 6 0,0-4-8 0,0-4 8 16,0-1 4-16,-11-21-24 0,6 21 24 15,-4 0 9-15,-1 1-26 0,-6 0 11 0,5 2-8 16,-5-1-4-16,2 5 5 0,-2-2-15 0,-1 1 19 15,0 4 11-15,1 0-22 0,1-2 2 16,0 5 0-16,-1-2 11 0,4 3-25 0,-3-1 10 16,4 4 0-16,-3 2-22 0,1-1 23 15,7 2 7-15,-6 0-7 0,-2 0-28 0,-14 11 2 16,15-5-42-16,-3 0-14 0,3 0-46 0,-5 2-31 16,6-4-37-16,-1-3-44 0,4-1 21 0,2 2-258 15,0 2 13-15,12-4 17 0,-8 0 59 16,0-4 3-16,6 2 47 0,2-2-14 15,2 3 27-15,1 1 18 0</inkml:trace>
  <inkml:trace contextRef="#ctx0" brushRef="#br0" timeOffset="2392.4">2368 699 400 0,'15'0'343'0,"-15"-15"-68"15,21-8-10-15,-21 15-19 0,1 3-2 0,-2-1-38 16,-1-1 3-16,0 0 0 0,-2 0-24 0,1-2-43 16,-1 0-23-16,-5 0 36 0,8 2-37 15,-10 2-22-15,1 0 1 0,-1 2-30 0,-5 3-10 16,2 6 4-16,-6-6 22 0,0 4-21 0,-1 1 8 15,-1 1-47-15,-3 5 14 0,7-3-13 16,-2 5-16-16,2 2 14 0,4 1 9 0,3 0-12 16,-3 0 11-16,5 7-12 0,-1-4-11 0,8 0-15 15,2-10 27-15,0 4-10 0,0-1-9 16,16 20 16-16,-4-21 2 0,2 4-10 0,1-2 13 16,4-4-20-16,1 1 38 0,2-1-27 0,0-3-11 15,1 1 3-15,-2-5 28 0,8 7-48 0,-9-2 9 16,2 1 4-16,-2 0 26 0,-2 1-24 15,0-2 5-15,-7-2-9 0,-4 5 14 16,5-3-18-16,-3 0 9 0,-2 1-12 0,1-3-5 16,-8-5 24-16,0 9-12 0,0 0 2 0,0-1-7 15,0 1 49-15,-11 6-17 0,-4-5 4 0,2-1-8 16,-3-2 1-16,5 1 3 0,-7-2-2 16,-3 0-2-16,-3-1-6 0,0 2 0 15,2-2 14-15,-5-2 1 0,13-3 9 0,-4 0-4 16,-4 0-15-16,-2 0 14 0,4 0-26 0,-3 0 0 15,4 0 1-15,-18-10-48 0,21 5 19 0,1 0-6 16,0 3-19-16,6 0 17 0,1-1-28 0,0 1-9 16,3-5-18-16,3 4-12 0,1-4-33 15,1 7-33-15,0-9-16 0,18-10 16 0,-6 9-261 16,-1-2-11-16,6-2 27 0,1 0 37 16,0 4 21-16,2-2 10 0,3 2 42 0,1 1 1 15</inkml:trace>
  <inkml:trace contextRef="#ctx0" brushRef="#br0" timeOffset="2859.65">2653 980 267 0,'-2'1'379'16,"7"-1"-78"-16,1 4-48 0,-1-2-13 0,-2 0-17 15,3-2 0-15,-6 0-41 0,5 2 3 0,3-4-22 16,-2 2-21-16,3 0-11 0,-9 0-8 16,9 0-19-16,1 0-3 0,13-16-24 0,-11 12-1 15,1-5-10-15,1 4 22 0,-2-1-33 0,-1 0-1 16,-3-2 6-16,3 1-19 0,-7-1 19 0,3-1-18 16,-4-1 16-16,-3 10-24 0,0-9-1 15,0 3-1-15,0 6 1 0,0-9-8 0,0 2-20 16,-7-3-8-16,1 5 32 0,-2 1-32 15,-2 1 19-15,2-1 20 0,-4-2-42 0,3 6 22 16,-2 0-13-16,-4 0 31 0,-14 15-7 0,14-8-24 16,-5 4-9-16,5 1 6 0,0 1 22 15,0 0-2-15,-1 4-33 0,4-3 51 0,1-2-26 0,2 6 13 16,2-2 1-16,4 0-4 0,3-8 32 16,0 5 23-16,0-1-20 0,12 14-4 15,-2-11 22-15,7-4-19 0,4-3-28 0,4-3 15 16,2-3 3-16,-10-2-32 0,7 0-6 0,6 0 1 15,6 0-98-15,32-12-42 0,-35 4-29 16,-4 2-39-16,-2-2-40 0,1 0 21 0,-6 1-210 16,-4-1-38-16,2 0 32 0,-3 1 30 15,-4-2 47-15,1 3 34 0,-3 0 18 0,1 0 12 16</inkml:trace>
  <inkml:trace contextRef="#ctx0" brushRef="#br0" timeOffset="3193.04">3232 891 855 0,'-9'-2'328'0,"9"3"-40"0,-6-5-42 0,1 3-23 16,-2 0 6-16,4 1-42 0,-7 2-2 15,-1-1-34-15,11-1-1 0,-10 0 15 0,-11 12-49 16,10-6-14-16,-1 3 19 0,2 0-13 15,2 1 9-15,0 2 8 0,-4-1-37 0,5 3 8 16,0 0-22-16,1 0 36 0,2 3-14 0,1-4-9 16,1 4 0-16,2-1-9 0,0-9-26 15,0 3 17-15,12 14-10 0,-6-12-5 0,6-3-1 16,5-5-1-16,-2 0-10 0,3-1-23 16,5-2-38-16,11 0 5 0,-22-1-78 0,10 0-38 15,4 0-28-15,29-17-27 0,-30 9-37 0,1 2 19 16,-2-5-121-16,-4 2-61 0,-4 0-59 15,1 0 36-15,-3-2 23 0,-2 4 10 0,-2 0 24 16,-4-3 17-16,1 2 6 0</inkml:trace>
  <inkml:trace contextRef="#ctx0" brushRef="#br0" timeOffset="4076.96">3454 926 514 0,'-4'-3'278'0,"-3"3"-35"0,5 3-15 16,-5-1-32-16,2 1 18 0,-1 1-21 0,3-1-13 15,-8 3-14-15,6 2-7 0,3 0 1 16,-1 6 7-16,0-1-2 0,0 3-17 16,2-1 19-16,1-8-11 0,0 6 9 0,0 2-19 15,0 0-35-15,12 17 17 0,-4-22-35 0,-2 1 7 16,2 3-4-16,2-3-13 0,2-4 4 16,-2 0-5-16,5-4-1 0,-1 1-31 0,1-3-2 15,0-1-5-15,-8 0 16 0,3 0-29 0,16-12-9 16,-15 7-15-16,0-3 27 0,1-1-29 15,-4-1 1-15,-1 1-32 0,-1-4 16 0,-1-4 0 16,-3 3 16-16,0-1 1 0,5 1-1 0,-4-3-1 16,3 2 0-16,-1 3-32 0,-5-1 16 15,3 4 4-15,-1 0-12 0,-2 9 10 0,0 0 5 16,0-8 13-16,0 1-18 0,0 7 1 16,0 0 0-16,1-2 17 0,-2 4-8 0,-2 5-10 15,1 4 22-15,-1 0 6 0,-1 6 17 0,2-2-2 16,0 2 8-16,1-2 0 0,1 4 0 0,0-10 4 15,0 3 10-15,0 3 4 0,17 14-18 0,-7-15-7 16,0-4 13-16,1 1-2 0,1-2-18 16,2-2 3-16,1-2 2 0,3-3 2 0,-9-2-6 15,5 0-37-15,23-10 4 0,-17 1-41 16,1 1 5-16,-1-1-44 0,-4-5-40 0,0 2-8 16,-5-4-6-16,0-1-16 0,2 1-10 0,-4 0 9 15,-2-2 2-15,-1 1 28 0,-1 2-8 16,-4 3 13-16,-1 1 27 0,3 4 11 0,-3 7 9 15,0-7 5-15,0 7 7 0,-10-15 20 0,6 12 27 16,-1 3-16-16,5-3 38 0,-3 2-5 16,3 1 16-16,-2 0-10 0,3 1 28 0,5 4-5 15,-7 2 6-15,2-2 5 0,1 4 18 16,2-3 14-16,-1 5 9 0,2 3-8 0,1-1 21 16,-2 0-28-16,5 1 16 0,-1-4-11 0,-2 4-14 15,0-2 6-15,0 0 11 0,-1-1-8 16,0-2 1-16,-3-1-4 0,0-2-1 0,-2-6-12 15,0 0 16-15,0 0 0 0,0 0 18 0,0 6 4 16,0-6 6-16,9 9 2 0,-8-9-9 0,0 0 6 16,-1 0-4-16,-1-6-5 0,0 4-5 15,1-1-6-15,0-1-18 0,-2 0 5 0,2-4-16 16,-2 1-8-16,4-3-4 0,-2 10 6 16,0-9-2-16,13-11-7 0,-5 6-20 0,-3 4 6 15,3 0-13-15,2 2 6 0,4-3-11 0,-2 4 8 16,3-3-14-16,-4 5 19 0,2 1-15 15,0-1-6-15,-2 5 20 0,-1 0-6 0,-10 0 0 16,10 0 3-16,10 16-15 0,-13-11 7 0,5 8 5 16,-10-1-16-16,3 2 10 0,-1-2 4 15,-2 1-14-15,1 0 14 0,-3-2-3 16,1 2 0-16,-1-1-15 0,0-4 8 0,2-4-20 16,-2-4-11-16,0 0-27 0,0 0-17 0,0 6-24 15,0-6 11-15,-6 7-106 0,0-14-36 0,1-1-45 16,4-1-34-16,0-5 33 0,0 1-229 15,1-2 3-15,0 6 37 0,0-5 33 0,0-1 32 16,0 1 41-16,0-1 6 0,0-1 71 0,0-2-31 16</inkml:trace>
  <inkml:trace contextRef="#ctx0" brushRef="#br0" timeOffset="4210.8">4125 839 631 0,'-10'-5'342'15,"2"-1"-50"-15,2 5-34 0,-1-2-17 0,2-1-38 16,2 3-21-16,1 2-21 0,-4-2-46 15,3-2-36-15,3 3-83 0,-9-11-62 0,13 8 6 16,-1 4-291-16,-4-5 24 0,12 0 22 16,0 1-44-16,4-1 34 0,1-4 24 0</inkml:trace>
  <inkml:trace contextRef="#ctx0" brushRef="#br0" timeOffset="4873.07">4309 739 672 0,'1'1'418'0,"1"-4"-44"16,-1 3-66-16,0-3-41 0,1 3 20 0,-1 3-53 16,1 4-17-16,1 2 17 0,1 7 6 15,2-1 0-15,-3 6-22 0,8 1-18 0,-2 5 2 16,0 0-11-16,1 1-15 0,-2 1 11 0,2-1-19 16,0-1-11-16,1 1-24 0,-5-4-3 15,5-1-15-15,-3-1-3 0,4-5-26 0,-5-2-13 16,2-3-1-16,-3-3-5 0,-1-1-15 15,1-4 1-15,2-1 5 0,4-3 5 0,-5 0-25 16,15-10-1-16,-8 0-28 0,2-1-4 16,-4 1-9-16,2-5-4 0,-1 0-16 0,-1 1-13 15,-1-6-1-15,-2 3-5 0,-1 1 5 0,0 5 11 16,-1 0-3-16,-1 0-2 0,-4 3 4 16,2 3-1-16,-4 4 2 0,0 1-8 0,2 8 11 15,0 0 5-15,-2 4 8 0,3-3-5 0,-3-1 11 16,9 18 10-16,-4-9-7 0,-1 0 19 15,3-2-1-15,0 1 15 0,3-3-15 0,-2-1 10 16,-1-2 11-16,2-3-3 0,-1-2 0 0,4-1 10 16,-1-4 0-16,-4 0-15 0,3 0 7 15,16-16-1-15,-12 6-6 0,-4 0-20 0,3-4 11 16,1-1-20-16,-2-2-11 0,0-1 14 16,0 3-19-16,0 1 19 0,-2-1-7 0,-4 1-1 15,1 5-9-15,0 0-1 0,-1 4 1 0,-1 0-4 16,-1 3 12-16,-4 2-12 0,6 12 7 15,-3-2-5-15,2 4 16 0,2 3-5 0,-2 3-3 16,2 3 9-16,0 2 6 0,-1 4 1 0,1 0-3 16,1 0 14-16,-2-8 3 0,1 2-10 15,-2 0-1-15,2 0 23 0,-4 0-23 16,-1-2 13-16,2-1 6 0,-4-12 1 0,0 3-14 16,0 0 25-16,0-2-22 0,0-1 9 0,-13 4 21 15,7-8-18-15,0-1-12 0,-1-2 9 0,0-1-6 16,-3 0 12-16,-7 0-25 0,-2 0 9 15,-21-12-35-15,18 7-45 0,4-3-43 0,-2-3-64 16,5-1 14-16,-7-8-163 0,9-1 29 0,0-2-277 16,3-4-18-16,3 0 55 0,1-2 32 0,-1 0 45 15,4 0 66-15,-4 2-6 0,0 4 26 16,-1-2 25-16,1 3 19 0,2 3 13 0,-6 2-1 16</inkml:trace>
  <inkml:trace contextRef="#ctx0" brushRef="#br0" timeOffset="5055.56">4354 901 496 0,'-4'4'471'0,"2"-7"-55"0,1 2-32 16,4 0-75-16,3-2-50 0,4-2-31 0,7 0-25 16,0 0-78-16,10-4-18 0,5-1-72 0,5 2-79 15,4-3-47-15,-3-2 9 0,3 1-329 16,0 0 5-16,-1 1 65 0,-5 0 22 0,-3-1 11 15,-2-5 28-15,-5 7-1 0</inkml:trace>
  <inkml:trace contextRef="#ctx0" brushRef="#br0" timeOffset="5731.11">5866 1252 234 0,'6'8'380'0,"-5"-4"-40"0,-1-1-47 0,0-1-7 16,2 1 30-16,0-3-40 0,3 2-35 0,-2-2-26 15,5-2 31-15,-4-1-6 0,4-2-31 16,-2-3-27-16,4 2-20 0,-1-5-6 0,-1-4-25 16,0 0-19-16,6-7-14 0,-4-1-10 15,2-3-1-15,-2-4-8 0,3-2-10 0,2-5-9 16,-1-1-3-16,2-1-3 0,-2 3-17 16,1-1 1-16,-2 5-8 0,0 3 11 0,-2 1-20 15,-3 6 11-15,-2 7-19 0,1-4 7 0,-2 6-8 16,-1 4 11-16,-1 5-5 0,1-4-9 15,-3 1-4-15,2 3 5 0,-1 3-7 0,-2 1 6 16,-2 12 0-16,3-4 13 0,0 4-2 0,-1-2 27 16,0 6 11-16,10 26 2 0,-5-13 12 0,0 1-4 15,0 0 6-15,1 4 11 0,2 2-17 16,-1-1 24-16,2 0-9 0,-1-2-20 0,2-1 0 16,-2-5-15-16,-1 0 14 0,1-4-13 0,-1-3 1 15,-1-3-24-15,-2 0 16 0,-1-6-35 0,1-2-16 16,0-2-33-16,-3-2-15 0,-1-5-42 15,0 0 8-15,0 0-145 0,9-15-70 0,-4 8 27 16,-8-5-274-16,2 5 3 0,0-1 63 0,1 8 30 16,-10-12 30-16,4 2 28 0,-2 3 23 15,0-1 23-15,-4 4 24 0,-3-5 33 0,3 4 33 16</inkml:trace>
  <inkml:trace contextRef="#ctx0" brushRef="#br0" timeOffset="5924.63">6043 1109 516 0,'-2'-1'421'0,"-1"1"-26"16,1-1-54-16,0 1 15 0,2 1-28 0,-1-1-37 16,-1 0 8-16,5 1-41 0,1-1-35 15,1-2-4-15,3 3-49 0,5-4-5 0,3 0-7 16,-7 3-53-16,20-8-67 0,-3 4-6 16,2-1-92-16,2-2-77 0,1 0-61 0,3-4 17 15,-1 4-274-15,-1 0 1 0,0 1 45 0,-4 1 4 16,1-3 46-16,-2 2 18 0,-4-5 22 15,-4 7 11-15,-1-1 5 0</inkml:trace>
  <inkml:trace contextRef="#ctx0" brushRef="#br0" timeOffset="6207.89">6506 737 732 0,'0'-5'389'0,"0"3"-54"0,0 4-47 15,-1 1-16-15,-2 8-34 0,2 2 61 0,0-2-11 16,1-4 4-16,0 8-3 0,0 5-26 0,0 2-14 16,12 34-8-16,-6-25-8 0,-1 0-25 15,2 4-5-15,-3-2-37 0,1-3-10 0,-1 1-31 16,-1-2 11-16,1-4-26 0,0-2 4 0,-1-1-24 16,2-8-12-16,-2 1-34 0,-3-15-39 15,0 10-45-15,0-3-52 0,0 0 10 0,0-7-150 16,0 2-79-16,0-14 26 0,-2 3-277 0,2 4 36 15,-1-7 28-15,1 12 48 0,0-13 31 16,-8-11 30-16,4 10 21 0,0 4 35 0,4 0 38 16,-4-4-13-16,-6 4 28 0</inkml:trace>
  <inkml:trace contextRef="#ctx0" brushRef="#br0" timeOffset="6391.88">6428 1016 605 0,'0'-1'406'15,"1"1"-22"-15,0 0-44 0,0 0-45 16,3 0-33-16,7-5-31 0,-3 8-21 0,3-6-26 16,4 6-8-16,-7-3-19 0,6 0-16 0,2 0-58 15,5 0-46-15,22-15-52 0,-19 11-73 16,6 1-46-16,2-3 13 0,0 0-292 0,-2-2-8 16,-3 2 26-16,-7-1 31 0,-2 1 25 0,-3 2 18 15,3-4 5-15</inkml:trace>
  <inkml:trace contextRef="#ctx0" brushRef="#br0" timeOffset="6685.16">6817 744 707 0,'0'-2'410'0,"0"5"-91"0,0-2-18 15,-4 2-9-15,3 0-36 0,-1 5 19 16,-1 8-2-16,2 4 3 0,0-4-16 15,1-4 17-15,0 7-16 0,0 1-18 0,12 31-8 16,-7-23-33-16,0 3-19 0,8 2-6 16,-6 0-10-16,0-4-25 0,-4-4-14 0,4 1-23 15,-1-2 6-15,-1-3-26 0,2-5-14 0,-3-2-21 16,0-6-41-16,-1-4-33 0,-2 0-54 0,-1-4 7 16,6-1-139-16,-7-6-70 0,9-1 25 15,-4-3-294-15,1 1 22 0,-4-3 48 0,5-1 4 16,-6 14 63-16,0-12 34 0,0-1 31 0,0 2-9 15,-16-11 54-15,12 10 15 0,-5 4-40 16</inkml:trace>
  <inkml:trace contextRef="#ctx0" brushRef="#br0" timeOffset="6893.22">6706 1007 489 0,'2'2'473'0,"-1"-3"-85"16,-4 3-11-16,6-3-37 0,0 1-21 0,-3 1-35 15,1-1-26-15,3-2-12 0,4 2-31 16,1-1-23-16,4 3-35 0,-5-2 2 0,3 0-22 16,6 0-17-16,22-11-57 0,-15 8-32 0,3 3-4 15,3-1-132-15,4-4-59 0,6 3 15 0,-10-4-225 16,10 5 33-16,-7-2 24 0,3 2 28 16,-6-2 23-16,-4-1-112 0,-13 4 29 0,5 0 1 15,1 0 8-15,4 0 50 0</inkml:trace>
  <inkml:trace contextRef="#ctx0" brushRef="#br0" timeOffset="7352.46">7355 1005 695 0,'-7'-4'393'0,"0"1"-38"15,1-2-43-15,-1 1-3 0,0 0-25 0,-1 0-31 16,-1-1-26-16,-2 5 13 0,0-2-38 0,11 2-3 15,-13 0-17-15,-13 11-30 0,12-4 2 16,0 3-27-16,0 3 4 0,-3 3-4 0,2 2 3 16,3-3 5-16,3 6-15 0,-1-1-12 15,2 1 3-15,4-1-11 0,3-3-15 0,1 0 3 16,0-8-4-16,15 8-6 0,-2-5-11 16,-2-9-1-16,8-1-6 0,-10-2-19 0,7 0-24 15,22-10-29-15,-15-1-14 0,3-2-50 0,-2-1-12 16,1-1 10-16,0 0-40 0,-3-3 8 0,-4 0-27 15,-8-1-1-15,4-2 12 0,2 3 3 16,-8 1 21-16,1 4 6 0,-5-2-7 0,1 7 41 16,-1 3-9-16,-3-1 19 0,2 5 9 15,-6 1 31-15,0 3 12 0,-4 3 15 0,2 5 0 16,-1 0 36-16,1 3-1 0,0-3 29 0,1 3-3 16,-1 3 11-16,5-10-1 0,0 5-13 15,0-1-6-15,0 5-7 0,19 13 13 0,-8-17-19 16,-1-3 5-16,-1-1-18 0,10-4-26 0,-4-2-60 15,2 0 4-15,-7-2-115 0,3 0-66 16,18-17-57-16,-15 7 24 0,2-2-249 0,-2 2 40 16,2-3 37-16,-1 0 32 0,-1 0 22 0,2 1 45 15,-1-2 25-15,-2 2 17 0,-2 3-49 0</inkml:trace>
  <inkml:trace contextRef="#ctx0" brushRef="#br0" timeOffset="7589.6">7749 967 736 0,'-10'0'402'0,"1"2"-40"0,0 2-31 0,1 0-42 16,-3 3 32-16,0 2-25 16,-3 0-13-16,3 5-22 0,3 0-8 0,-3 3-23 15,2 0-9-15,1 2-18 0,5 1-19 0,3 2-11 16,0-12-16-16,0 6-15 0,13 17-17 0,-5-15-7 16,4-1-15-16,1-5-13 0,5-3-11 15,0-2-34-15,2-2-39 0,2-2-47 0,-11-3-39 16,10 0 9-16,28-16-146 0,-23 7-36 15,1-2 24-15,-3-6-194 0,-2-1-92 16,-3 0 27-16,2 0 45 0,-2-3 38 0,1 1 30 16,4-2 8-16,-6 1 44 0,-1-1 37 0,0-2 13 15</inkml:trace>
  <inkml:trace contextRef="#ctx0" brushRef="#br0" timeOffset="7836.28">8074 760 651 0,'-6'-2'327'0,"0"3"-35"15,9 8 13-15,-4-1-5 0,-4 0-38 16,2 5 16-16,-1 7 3 0,2-3-11 0,2-7 8 16,0 9 6-16,0 4-8 0,0 5-10 15,0 2-27-15,11 36-14 0,-7-32-36 0,0-2-9 16,0 0-34-16,1-6-14 0,-3-5-19 16,2 0-12-16,0-3 1 0,-1-3-33 15,-2-5-51-15,2-2-46 0,-1-5-42 0,5 0 5 16,-7-3-138-16,18-10-48 0,-11 1-31 0,6 1 26 15,2-6-253-15,-1-1 5 0,2 3 51 0,-2-2 20 16,-3-2 22-16,5-2 26 0,-4 6 32 16,-3-3 35-16,5 1 7 0,-4 2-4 0</inkml:trace>
  <inkml:trace contextRef="#ctx0" brushRef="#br0" timeOffset="8083.45">8330 998 526 0,'0'-3'395'0,"2"3"-38"0,-4 0-48 15,-5 0-41-15,1 3-32 0,-2-3 33 0,-4 1 23 16,-3 1-21-16,0 7-23 0,-1-1-15 15,0 1-34-15,0 1 6 0,3-2-28 0,-1 3-3 16,4-1-12-16,1 3-21 0,2 4 22 16,3-3-14-16,2 0-2 0,2 1 7 0,0-8-2 15,0 5-15-15,20 14-20 0,-9-13 3 0,4 0-29 16,0-4-13-16,1 3 9 0,4-4-5 16,-2 0-20-16,5-5-34 0,-5-1-28 0,-1-2-30 15,-6 0-33-15,3 0-58 0,1 0 12 16,3 0-75-16,12-13-69 0,-19 7-52 0,4-1 28 15,-4-1-263-15,-2 1 15 0,1 2 38 0,-3 0 39 16,0-2 44-16,0 2 13 0,-1 0 38 0,-3-2 30 16,4 4-5-16,1-4 35 0</inkml:trace>
  <inkml:trace contextRef="#ctx0" brushRef="#br0" timeOffset="10146.71">8755 1042 649 0,'0'0'209'15,"0"0"-19"-15,0-15-4 0,0 15 0 0,15-25-25 16,-19 21 5-16,5-3-14 0,-2 1 2 16,-1 5-21-16,2 1 4 0,0 0-25 0,-10-18 4 15,6 15 1-15,-5-2-22 0,1 4-6 0,0 2-16 16,8-1 14-16,-10 0-38 0,-2 0 4 16,-14 16-1-16,13-9-10 0,-7 7-1 0,8-1 2 15,1 1 5-15,2-1-5 0,1 1-9 0,-2 1-1 16,9-1-1-16,-1-2 22 0,2-5-16 15,0 1 27-15,12 9-34 0,-3-8 23 0,0-2-6 16,4-1-4-16,4-2-17 0,-2 1 13 0,1-3 4 16,0 3-3-16,1-2-28 0,-3-1 11 15,4-1-15-15,-10-1 19 0,1 0-25 0,5 0 14 16,13 14 12-16,-14-9-6 0,-7 2 19 16,2 4-6-16,-3 0-20 0,-1 1-12 15,-3-3-1-15,0 3 1 0,-1-12 12 0,0 8-9 16,0-1-1-16,-11 8 0 0,3-3-2 0,-1-5 63 15,2-2 5-15,-4 4-21 0,-3-2 6 16,2-2-12-16,-1 0 2 0,-3-2 0 0,4 1 4 16,-1-3 9-16,0-1-19 0,3 1-2 0,10-1-6 15,-9 0-10-15,1 0 6 0,1 0-20 0,0 0 15 16,7 0 3-16,-9 0-21 0,-5-10 17 0,11 7-29 16,0 0-1-16,2 1 11 0,1-6-28 15,3 1 20-15,4 2-2 0,0 5-7 0,3 0-3 16,0 0 16-16,0 0 7 0,-10 0-7 15,9 0 1-15,8 9 2 0,-4-2-5 0,-2-3-1 16,-3 1 9-16,-1-1-20 0,-1 2 17 0,-2-1-3 16,-1-2 3-16,0 0-17 0,0 0-1 15,-3 1-85-15,0-3-76 0,0-1-65 0,0 0 24 16,0 0-283-16,0 0 26 0,-11 7 5 0,9-8 35 16,0-1 26-16,0 2 56 0,0-1 25 15,1-2 18-15,-1 2 17 0</inkml:trace>
  <inkml:trace contextRef="#ctx0" brushRef="#br0" timeOffset="18319.86">4385 1871 613 0,'0'0'288'0,"0"0"-23"0,0 0-34 15,0 0 12-15,0 0-19 0,0 0 9 16,0-12-21-16,-15 12-7 0,15 0-24 0,0 0-22 16,0 0-7-16,0 0-31 0,0 0-10 0,0 0-4 15,0 0-40-15,0 0-6 0,0 0 24 0,0 0 4 16,0 0-9-16,0 0-9 0,-4 8-7 15,12 6 38-15,-2 4-33 0,1 1 27 0,3 0-24 16,-1 0 3-16,0 1 0 0,-1-2-12 16,0-2-9-16,-1-1-2 0,2-2 1 0,-2-5-17 15,-4 2 16-15,6 2-25 0,-7-4 9 16,3-2-5-16,-3-1 0 0,1-3-22 16,-1 1-8-16,1 0 1 0,-1-1-70 0,0-1-31 15,-1 0-42-15,-1-1-22 0,0 0-23 0,0 0-39 16,0 0 20-16,0 0-118 0,8-14-94 0,-7 9 0 15,0 0 38-15,1 0-12 0,-1-2 34 16,0 1 40-16,2 0 17 0,2-9 7 0</inkml:trace>
  <inkml:trace contextRef="#ctx0" brushRef="#br0" timeOffset="18615.14">4528 1903 747 0,'0'-5'270'0,"0"1"-6"0,0-1-23 15,0 2-8-15,0-2-17 0,0 3-15 16,0-2-9-16,0 0 1 0,-2 2-28 0,2 0-31 16,-1-1 8-16,1 1-47 0,-2 1 8 0,1 1-21 15,-1 1 3-15,0 1 18 0,-2 1-4 16,-2 11-30-16,-4-2-6 0,-2 2 38 0,2 4-13 16,0-1-17-16,-2-2 5 0,4 1-8 0,-1 1-21 15,-1-1 10-15,1-1-29 0,1 1 14 16,2-2 12-16,-1-2-29 0,2-3 11 0,0-4-16 15,3 1-3-15,-1 0-46 0,1-3-29 0,0-1-19 16,2-1-34-16,-1-1-53 0,1 0-33 16,0 0 18-16,0 0-211 0,0-9-39 0,0 6-7 15,0 0 28-15,0-2 41 0,-1 2 24 0,0-2 2 16,-1 1 11-16,-2-1-6 0</inkml:trace>
  <inkml:trace contextRef="#ctx0" brushRef="#br0" timeOffset="18914.45">4252 2002 486 0,'-2'0'302'16,"2"0"-42"-16,0 0-31 0,2 0 0 15,-1 0-10-15,1-1-4 0,0 0-20 0,3 1-26 16,-1-3 15-16,2 3-26 0,11-5 6 15,-1 2-34-15,2 2 12 0,-1-2-21 0,3 0-12 16,-2 2 9-16,-1 1-50 0,3-3 26 0,-1 1-43 16,0 0 33-16,-1 1-25 0,0 1-24 15,-1-3-4-15,-2 2-4 0,-1 0-24 0,1-2-31 16,-2 0-30-16,-3 0-32 0,-1 1-24 0,0 1-24 16,-2-1 11-16,-1-2-242 0,7-4-56 15,-3 5 17-15,-1 1 38 0,-1-1 30 16,0 1 12-16,-2 0 21 0,0 2 26 0</inkml:trace>
  <inkml:trace contextRef="#ctx0" brushRef="#br0" timeOffset="20162.36">5109 1980 249 0,'0'0'371'0,"0"0"-57"0,0 0-57 15,0 0-21-15,0 0-9 0,0 0-29 0,0 0-39 16,0 0 13-16,0 0 24 0,0 0 8 16,0 0-11-16,26-4-21 0,-24 25 43 0,1-1-23 15,1 5-16-15,0 2-5 0,-2 3 3 16,4-1-24-16,-2 0-17 0,-4 0-8 0,5-2-23 15,-1-1-12-15,0 1 0 0,-1 4-13 0,1-8 1 16,-1-2-12-16,-1 1 2 0,1-5-9 0,-1-5-14 16,-2-2 2-16,0-10-18 0,0 7-24 15,0-7-22-15,0 7-28 0,0-7 3 0,0 0-130 16,3 11-37-16,-3-14-43 0,0 0 25 16,-3-2-185-16,3 0-56 0,-2-1 22 0,1-2 32 15,-1-7 28-15,2 9 28 0,0-6 14 0,0 0 21 16,0-1 11-16,0-2 13 0</inkml:trace>
  <inkml:trace contextRef="#ctx0" brushRef="#br0" timeOffset="20545.89">5160 1998 458 0,'-3'-6'355'0,"3"2"-44"0,-2 0-13 15,1 0-31-15,0 0-12 0,-2 1-45 0,3 3 22 16,0-4-23-16,-1 1-23 0,2 1 14 16,-1-1 1-16,0 1-49 0,0-1 4 0,3 0-28 15,1-1-39-15,2 1 2 0,10-1 4 0,1-1-22 16,2 2 24-16,2 1-10 0,-11 2 8 0,7 0-28 16,25 12-9-16,-16-5 8 0,-1-2-6 15,-3 5-4-15,-2-3-16 0,0 3 1 0,-2-1 3 16,-4 1-10-16,0 0 5 0,-3-1-24 15,-2-1 11-15,-4-1-5 0,-3-1 11 0,1 0-11 16,-3 0-10-16,0-6-3 0,0 0-3 0,-14 21 13 16,1-10 3-16,-3 0-3 0,-2-2-4 15,0 1-21-15,0-3-15 0,-3 0-22 0,2 1 5 16,-1-6-86-16,1 3-8 0,2-2-46 0,3-2-57 16,3-1-14-16,11 0 22 0,0 0-225 15,-7 0 1-15,7 0 20 0,-5-6 30 0,8 6 24 16,1-1 66-16,14-2-5 0,2 2 12 0,2 1 2 15</inkml:trace>
  <inkml:trace contextRef="#ctx0" brushRef="#br0" timeOffset="21042.72">5822 2096 317 0,'1'-4'358'0,"-1"0"-56"15,-3-2 3-15,2 1-33 0,-5-7 13 0,0 5-48 16,-1 0-14-16,-3-5 0 0,-1 3-52 16,-4 0-1-16,4 5-3 0,1-1-18 0,1 1 0 15,0 2-3-15,3 1-38 0,-3 1 3 0,1 0-25 16,-1 0 3-16,-18 14-12 0,10-3-8 0,0-1-7 16,3 5 5-16,4 0-3 0,-1 1 4 15,1-1 6-15,1 3 7 0,5-4-21 0,2 0-2 16,2-6 12-16,0-8-9 0,0 8-15 15,0-2 17-15,13 5-18 0,0-4-15 0,-1-4 3 16,1-2 8-16,-13-1-30 0,14 0-2 0,2 0-33 16,11-19-5-16,-11 11 1 0,1-1-47 15,2-3 15-15,-3 2 1 0,-5-3 4 0,1-1 0 16,-5 2-19-16,2 0 14 0,-1 0 4 0,-1 2 13 16,-3 3 12-16,-3 0-6 0,2 3 9 15,-1 1 16-15,-1 1 5 0,1-1-16 0,0 3 24 16,-2 0-11-16,0 0 21 0,0 0-3 15,6 11 36-15,-3-7 25 0,-2 2-2 0,3-1 14 16,5 8-3-16,-3 3 0 0,1-4-25 0,2 2 4 16,0-3-5-16,-1-4-11 0,-1-1 0 15,7 2 2-15,-3-3-23 0,0-2-28 0,4 1-1 16,-2-1-113-16,0-3-36 0,-5 0-54 0,5 0-62 0,13-11 26 16,-10 7-267-16,1-3 39 0,1 2 49 15,-1 1 18-15,-1-1 29 0,1 0 66 16,2-1-8-16,-1 0-15 0,1-2 58 0</inkml:trace>
  <inkml:trace contextRef="#ctx0" brushRef="#br0" timeOffset="21445.3">6309 2005 477 0,'-2'-5'414'0,"0"2"-40"15,1-2-15-15,-1 2-64 0,-2 1-31 0,0-2-37 16,0 1-26-16,-2 1 3 0,0 0-21 0,-1 2-22 15,-1 0-16-15,-2 0 1 0,-18 12-20 16,13-5-7-16,-2 0-37 0,3 4 17 0,-1-1-27 16,3 1-6-16,1 1 12 0,1-3-19 0,2 1-9 15,3 0-4-15,1-3-6 0,2 0 7 16,1-4-10-16,0 3 2 0,1-6 6 0,0 0-24 16,0 0-4-16,11 12 2 0,5-6 3 0,-3-4 3 15,-1-2 1-15,2 0-7 0,-6 0-28 0,8 0 6 16,0 0 1-16,2 0 0 0,-1 0-11 15,-3 0 2-15,-2 0 4 0,-2 0 15 0,-2 0-5 16,1 0 6-16,-3 0 0 0,5 8-2 0,-7-6 1 16,-1 1-38-16,-2 1 16 0,0-1 1 15,-1-1 2-15,-1 3-2 0,-3-1-1 0,2-1 1 16,-10 7 27-16,-1-3-2 0,3 0-1 0,-6-2 0 16,-1 0 16-16,0 0-3 0,-2 0-84 15,1-3-18-15,0 1-29 0,12-3-43 0,-6 0-50 16,1 0 18-16,-6-13-199 0,11 9-96 15,4-2 26-15,1 0 50 0,0 1 40 0,1 1 15 16,2-1 16-16,1 2 4 0,9-7 32 0</inkml:trace>
  <inkml:trace contextRef="#ctx0" brushRef="#br0" timeOffset="21881.46">6614 2000 424 0,'2'-4'411'16,"-2"0"-82"-16,4 0-19 0,-4 1-34 0,2-2-25 16,-3 1-17-16,-4 1 0 0,3 1-62 0,-2 0-2 15,-1 1-9-15,0 1-36 0,-1 0-15 16,-3 2 21-16,-5 2-13 0,-2 2-30 0,3-1-29 16,-1 2-5-16,1 1-6 0,3 0 22 15,0 1-26-15,7-1 16 0,1-2-35 0,0-1 32 16,0 0-14-16,0 0-7 0,2 0-16 0,0-5 15 15,0 0-4-15,0 0-1 0,11 11-3 16,-4-10-2-16,9 6-2 0,-3-4 1 0,2 1-4 16,1 0-20-16,0 2 18 0,0-2-24 15,1-1 1-15,-4 4-1 0,-1 1-10 16,-2-3 10-16,-2-2-15 0,-2 1 31 0,0-1-11 16,-4 0-17-16,1 0 27 0,-1 0 3 0,-1-1-3 15,-1 1-9-15,0-3 16 0,0 0-3 0,0 0 19 16,0 0-2-16,-22 19-11 0,10-14 13 0,-3 0-20 15,-4-3 15-15,2 1 5 0,-3 2-18 16,6-3-1-16,-7 0-60 0,2 1-8 0,-1-1-39 16,7-2-12-16,0 0-35 0,13 0-26 15,-10 0-41-15,2 0 18 0,8 0-224 0,-8 0-4 16,-2-10 17-16,11 6 16 0,-1 1 24 0,0-2 28 16,11-4 12-16,3 1-6 0</inkml:trace>
  <inkml:trace contextRef="#ctx0" brushRef="#br0" timeOffset="22122.15">6790 2014 954 0,'3'0'311'0,"-1"2"6"16,1-1-34-16,-3 3-37 0,1 0 53 0,0 2-11 15,2-1-49-15,-2 2-9 0,2 8-21 0,3 0-22 16,-2 1-8-16,3-1-30 0,-3-4-24 15,0-2-1-15,-2 0-13 0,0-2-14 0,1-1-53 16,-1-1-4-16,-1-1-110 0,1-3-53 0,0-1-73 16,1 0 18-16,-3 0-292 0,0 0 8 15,0 0 54-15,8-11 29 0,-1-4 26 0,-4-2 10 16,2 1 18-16,-2-1-7 0,-1 5 29 16</inkml:trace>
  <inkml:trace contextRef="#ctx0" brushRef="#br0" timeOffset="22274.06">6782 1901 563 0,'-7'-5'388'16,"0"2"-56"-16,3 1-57 0,-3 0-28 0,1 2-19 15,2-1-55-15,1 1-16 0,1-1-53 0,-1 1-62 16,0 1-57-16,1 0-58 0,1 0 6 16,0 2-262-16,2-1 22 0,2-1 22 0,-3 2 24 15,3-1 14-15,1 2 14 0</inkml:trace>
  <inkml:trace contextRef="#ctx0" brushRef="#br0" timeOffset="22609.45">6860 1984 1000 0,'12'8'377'0,"-2"2"-51"16,2 0-42-16,1 4-34 0,-3-3 34 0,5 3-36 15,-3-2 11-15,1 2-15 0,-1 1-22 16,-1-1-11-16,1-1-23 0,-3-1-12 15,0 0-26-15,-1-3-6 0,-2-2-11 0,-2-2-24 16,0 1 8-16,-1-2 2 0,0 0-10 0,-2-1 22 16,2 0-4-16,0-3 0 0,-1 2-5 0,-1-2-27 15,-1 0-3-15,0 0-25 0,0 0 2 16,10-9-10-16,-7 3 0 0,3-6-5 0,-2-3-19 16,2-3-22-16,0-1-9 0,-1 1 4 15,5 0-33-15,-3 0 1 0,0 1-15 0,2 1-17 16,-2 1-21-16,1 2-24 0,0 1-13 0,1 3 12 15,-2 1-87-15,-1 2-25 0,-1 3-48 0,-1-1-48 16,1 2 32-16,-1 1-230 0,0 0 2 16,-4 1 40-16,0 0 67 0,9 0 37 15,-3 0 3-15,-6 0 8 0,15 0 62 0,20 13-23 16,-22-9-3-16</inkml:trace>
  <inkml:trace contextRef="#ctx0" brushRef="#br0" timeOffset="23079.21">7323 2089 251 0,'-1'5'380'15,"0"-1"-47"-15,1-1-37 0,0 2-18 0,-2-2 19 16,4-1-37-16,0 1-33 0,-1-1-25 0,1-1 29 15,1 1-17-15,2-2-4 0,-1 0-30 0,1 0-3 16,1 0-24-16,-1-2-3 0,0 1 0 0,3-1-13 16,8-5-9-16,-2 1-25 0,-1-1-6 15,1-3-9-15,-1 0-25 0,0-1 12 0,-2-1-7 16,0 0-2-16,-3 1-15 0,0 0-5 0,-3 5 3 16,-3 0-4-16,0-1-12 0,-2 1-2 15,0 6 3-15,0 0-9 0,0 0 0 0,-12-10-10 16,6 11-3-16,-1 0 6 0,-9 5-4 15,-1 2 9-15,1 3 1 0,2 4 18 0,-3 0 6 16,4 0 14-16,1 1 5 0,7-1-14 0,1 4 11 16,-1-5-6-16,1-2-7 0,0 3-1 15,4-15 14-15,0 10-8 0,14 13-1 0,-4-15-16 16,3 2 1-16,2-4-1 0,1-2-13 16,2-2-15-16,-2-2-28 0,2 0-26 0,-7 0-50 15,2 0-24-15,5 0 11 0,15-12-132 16,-15 6-88-16,-3-2 26 0,-1 3-259 0,-2-1 27 15,-3 2 38-15,0 1 37 0,-1-1 38 0,-3 0 59 16,10 0-8-16,0-2 9 0,3 2 41 0,2 0 4 16,1-2 27-16</inkml:trace>
  <inkml:trace contextRef="#ctx0" brushRef="#br0" timeOffset="29443.48">4444 3738 480 0,'0'0'322'15,"0"0"-25"-15,0 0-28 0,0 0-12 16,0 0-4-16,0 0-5 0,0 0-10 0,0 0-18 16,0 0-24-16,0 0 30 0,0 0-34 15,0 0 5-15,0 0-24 0,0 0-33 0,0 0 5 16,0 0-13-16,0 12 5 0,0-12-8 0,0 14 6 15,1 10-3-15,8-12-7 0,2 1-20 0,1 1 7 16,-5 0-28-16,4-1 7 0,-2 1-8 16,-1-1-9-16,-2-2-16 0,2 4-4 0,-2-7 6 15,-1-5-17-15,-1 3 11 0,-1-3-17 16,-1 1-15-16,0-2-18 0,0-1-33 0,0-1-35 16,2 1 5-16,-4-1-90 0,0 0-36 0,0 0-26 15,0 0-34-15,11-14-11 0,-10 11 23 0,-1-2-110 16,3-2-56-16,-1-8-17 0,-1 4-11 15,1 0 29-15,-1 2 18 0,0 0 55 0,5-3 13 16,-3 1 79-16,-2 1 89 0</inkml:trace>
  <inkml:trace contextRef="#ctx0" brushRef="#br0" timeOffset="29644.51">4592 3803 762 0,'1'-6'167'0,"1"0"-8"0,0-1 0 15,1 1 16-15,0 1 21 0,-2-1-6 0,2 2 9 16,-2 0-2-16,1-1-6 0,0 2-13 16,-2 1-10-16,1 0-18 0,-1 2 37 0,-2 2 20 15,-1 3-3-15,-7 5-1 0,1 1-13 16,-2 3-6-16,-2 2-13 0,-1 1-25 0,0 0-7 15,0 1-12-15,2-1-19 0,1-2-7 0,-3 1-9 16,4-4-17-16,0 0 1 0,0-2-25 16,4-3-36-16,1-1-35 0,2-3 2 0,-3-1-152 15,1-2-54-15,5 0-67 0,0 0 29 16,0 0-269-16,-8 0 35 0,8 0 52 0,-12-9 25 16,7 4 29-16,3 3 25 0,-1-4 22 0,-1 4 38 15,3-3 15-15</inkml:trace>
  <inkml:trace contextRef="#ctx0" brushRef="#br0" timeOffset="29863.6">4349 3866 1011 0,'0'0'359'0,"-1"0"-28"0,0-2-33 16,1 1-38-16,0 2 0 0,1-2 9 0,1 1-44 15,0-1-9-15,2-1-20 0,2 2-16 16,1 0-16-16,1-1-30 0,11 0-19 0,-8 1-10 15,20-4-18-15,-8 2-24 0,3 1-7 16,1 0-119-16,-13 1-48 0,6 0-43 0,5 0-57 16,3 0 20-16,32-10-293 0,-27 7 36 15,0 0 43-15,-2 0 9 0,0 1 26 0,3 0 48 16,-18 2 41-16,9 0-13 0</inkml:trace>
  <inkml:trace contextRef="#ctx0" brushRef="#br0" timeOffset="30417.31">5188 3723 956 0,'0'-5'328'0,"0"3"-30"15,0 2-15-15,-1 0-36 0,0 1 46 0,0 1 13 16,0 4-39-16,0 0 10 0,0 12-19 0,1-8-2 15,0 6-7-15,0 4-28 0,0 2-36 16,0 0-11-16,0 2-15 0,0-2-22 0,0-1 2 16,0 1-24-16,0-1 0 0,0-4-24 0,0-3-4 15,0-2-8-15,0-4-4 0,0 0-16 16,0-2 4-16,0-6-6 0,0 0-2 0,0 6-32 16,0-6-18-16,1 5-11 0,-4-7-18 0,3-1 1 15,-2-1-13-15,0-4 0 0,-4-8-24 16,3-2 1-16,1-1 8 0,0-2 3 0,2-1 6 15,-3-2-5-15,3 11 5 0,0-4-17 16,11-24 13-16,-4 18 28 0,0 2-24 0,1-2 20 16,0 3 6-16,3 0-12 0,-4 3 16 15,-1 3 0-15,3-1 1 0,0 1 25 0,2 2-19 0,-2 2 21 16,3 0-14-16,-3 4 21 0,-2 3-14 16,2 0 5-16,-9 3 22 0,14 0 11 0,12 11 5 15,-11 0 28-15,-1 3 2 0,0 6 9 0,-3-1-14 16,2 5 8-16,-2 2 9 0,0-1-11 15,-1 1-17-15,0-1 23 0,-3 5-21 0,1-4-18 16,-3 0 6-16,1-2-14 0,-2-2 5 0,-1-2-19 16,1-1 14-16,0-5-30 0,-3-3-27 15,2-2-13-15,-3-5-52 0,0-4-64 0,0 0 14 16,2-2-143-16,-4 0-61 0,1-2 29 0,1-1-285 16,0-1 40-16,0 2 34 0,0-1 36 15,-2-1 36-15,2 0 37 0,-1 0 13 0,1-2 34 16,-8-9 38-16,4 7-1 0,1 3 23 15</inkml:trace>
  <inkml:trace contextRef="#ctx0" brushRef="#br0" timeOffset="30645.92">5293 3872 367 0,'-4'0'484'15,"-1"1"-95"-15,-2-1 9 0,3 0-20 0,-1 0-52 16,2 0-5-16,-1 0-30 0,2-1-5 0,0 1-34 15,2 1-29-15,0-2-17 0,1 0-28 16,1 0-28-16,1-2-9 0,2 2-4 0,2-2-42 16,11-3-40-16,0 2-40 0,1 0-36 0,0-2 2 15,-1 2-117-15,3-1-19 0,-2 0-56 16,2 3 19-16,0-1-197 0,-1 2-75 0,-3-2 19 16,4 0 50-16,-3 3 32 0,2 0 3 0,0-3 34 15,2 1 22-15,1 0 34 0</inkml:trace>
  <inkml:trace contextRef="#ctx0" brushRef="#br0" timeOffset="30957.76">5930 3788 785 0,'1'-3'372'0,"-1"1"-38"0,-1-2-30 16,-1 2-30-16,0 0-17 0,-1 1-29 0,1-2-4 15,-3 3-10-15,1 0-10 0,-2 0-11 0,-9 4-23 16,15-4 1-16,-27 10-17 0,12-2-2 16,1 1-18-16,1 6-1 0,2 0 2 0,2 2 2 15,0 1-10-15,1 0-11 0,6 2-16 16,2-9-3-16,0 1-4 0,0-1-20 0,0 3 5 16,17 13-21-16,-4-16-19 0,0-2-30 0,4-6-37 15,-1 2 4-15,6-3-103 0,4-2-35 16,-12 0-67-16,25-10-18 0,-15 3-23 0,1-1 24 15,0 0-251-15,1 1 16 0,-3-4 58 0,-1 2 16 16,-3 0 18-16,1 1 52 0,-2-1 21 16,0-2 24-16,-3 2-11 0</inkml:trace>
  <inkml:trace contextRef="#ctx0" brushRef="#br0" timeOffset="31252.05">6219 3677 990 0,'0'-3'393'0,"-2"2"-58"16,2-2-44-16,0 1 18 0,0 1-10 16,-3-2-36-16,3 3-8 0,2-1-9 0,-2 2 3 15,1 2 8-15,1 1-12 0,-1 2-15 0,6 13 11 16,-2 1-11-16,1-1-30 0,1 5 3 16,-3-2-14-16,0 4-15 0,-2-1-19 0,1 1-16 15,-1-2-16-15,-1 0-18 0,-1-13-12 0,0 5-10 16,0 1-8-16,0 0-7 0,0-2-45 15,0-4-36-15,0 0-49 0,0-5-51 0,0-6 9 16,10 10-150-16,-7-12-65 0,0 0 28 16,1-4-314-16,-2 2 46 0,5-10 59 0,-3 4 38 15,0 2 23-15,-2-2 41 0,0 2-5 16,-2 2 45-16,0-1 39 0,0 1 14 0,0 6 4 16,0 0-34-16</inkml:trace>
  <inkml:trace contextRef="#ctx0" brushRef="#br0" timeOffset="31575.41">6188 3854 262 0,'-4'-1'465'16,"1"0"-60"-16,1 0-47 0,-1 1-38 0,1-1-44 15,2 0 16-15,0 1-28 0,2 0-22 16,2 0-9-16,0 0-43 0,3 0-24 16,14-3-9-16,-2 0-16 0,3 1-22 0,0-1 5 15,3-1-29-15,-1 1 0 0,0-1-9 0,-1 1-19 16,0-1-18-16,-2 2 14 0,-3 1-14 0,-3-2-3 15,-3 3-7-15,-2 0-10 0,-4 0-4 16,-6 0-15-16,0 0 16 0,8 0-3 0,-8 0 3 16,16 11 21-16,-10 2-12 0,-1 0 5 0,-1 3-7 15,0 0 13-15,-3-2 7 0,2 3-12 16,-3-3-10-16,0-5 16 0,0 2-18 0,0 0-1 16,0 0-10-16,0-2 10 0,0-1-31 0,0-2-29 15,0-6 4-15,0 6-128 0,0-6-55 16,0 0-97-16,7 6 34 0,-4-9-225 0,0 1 25 15,1-2 27-15,-2 1 43 0,1 1 14 0,0-2 11 16,0 1 37-16,-1 0 24 0,0 0 3 0,0 0 25 16</inkml:trace>
  <inkml:trace contextRef="#ctx0" brushRef="#br0" timeOffset="32206.1">6546 3710 290 0,'0'-2'474'16,"-2"-2"-60"-16,2 1-89 0,-1 1-42 0,0-1-35 16,-1 2-29-16,0-1-27 0,-1 0-19 0,1 0 5 15,0 1-18-15,1 0-27 0,-1-2-24 16,-1 3-58-16,3-3-59 0,-1 1-59 0,0 0-82 15,0 1 13-15,0-1-269 0,1 2 10 16,3-2 24-16,-2 1 38 0,-1 1 36 0,4 0 4 16,-2 1-12-16</inkml:trace>
  <inkml:trace contextRef="#ctx0" brushRef="#br0" timeOffset="32569.08">6659 3798 371 0,'4'2'443'0,"-1"3"-54"0,1-1-57 0,-2 1 38 15,6 8-2-15,-2 1-36 0,-1 2-15 16,2 0-25-16,0-1-12 0,4 2-16 0,-2-1-25 16,-3-2-33-16,1 1-24 0,1 2-3 15,-1-3-24-15,0-2 2 0,-1 2-29 0,2-5 0 16,-3-2-12-16,1-2-13 0,-2-1-9 15,1-1-13-15,-1 0-5 0,1-2-8 0,-1-1-9 16,-4 0-3-16,0 0 9 0,8 0-26 0,-1 0 8 16,14-19-15-16,-7 4-7 0,1-1-28 15,-5 1-4-15,2-2-17 0,-3 1-11 0,2-1-17 16,-2-3-26-16,0 2-1 0,-2 0-13 0,0 0-6 16,1 2 9-16,-2 4-42 0,1 2-38 15,-3 3-29-15,-2-1-47 0,0 3 20 0,-2 1-192 16,1 1-97-16,0-2 50 0,-1 2 20 15,2 1 54-15,0 0 19 0,2-1 16 0,-1 1 35 16,4 1 32-16,-1 1-10 0</inkml:trace>
  <inkml:trace contextRef="#ctx0" brushRef="#br0" timeOffset="32995.71">7139 3896 836 0,'-1'5'324'0,"0"0"-23"16,1-2 0-16,-1 1-36 0,1 1-33 0,-2-5 23 16,2 5-9-16,2-3-39 0,-2-1 2 15,1 1-7-15,0 1-27 0,1-2-12 0,1-1-14 16,1-1-37-16,1 0 10 0,0-1-14 0,0-1-16 16,2 2-4-16,9-8-16 0,0 0 2 15,-3-2-3-15,-2 3 2 0,1-2-2 0,-2-1 1 16,-4 3-8-16,3-4-10 0,-5 4 6 15,-1 1-1-15,-1 1-9 0,-1 1 6 0,-1 1-16 0,0 4 3 16,0 0-12-16,0 0 2 0,0 0-10 0,-15-13 2 16,8 15 0-16,2-1-5 0,-11 5-4 15,2 2 1-15,1 3 19 0,-2 1 8 0,3 1 5 16,-1 3 16-16,1 1-9 0,6 0 20 16,-1 1-15-16,2 0 11 0,4-4-15 0,1 0-10 15,0-6 13-15,0 5-18 0,17 14 8 0,-10-15-9 16,2-3 5-16,5-3-26 0,0-1-8 15,1-3-35-15,-7-2-31 0,4 0-30 0,3 0-59 16,15-15 13-16,-13 8-128 0,-1 0-50 0,2 0 27 16,-3-3-264-16,0 0 25 0,-4 1 40 0,1-2 37 15,-3 3-4-15,9 0 31 0,-2-2 38 16,0 2 30-16,4-2 30 0,2 2 37 0,1-2 5 16</inkml:trace>
  <inkml:trace contextRef="#ctx0" brushRef="#br0" timeOffset="44842.42">9239 2689 804 0,'0'-16'281'0,"0"16"-8"16,1-36-26-16,-4 28 3 0,5 1-26 0,-4 2-34 15,2 5-15-15,0 0-17 0,0 0-25 0,0 0-18 16,-7-10 13-16,3 13-17 0,2 3 6 16,-4 6-14-16,1 6-10 0,1 2-10 0,-3 3-8 15,0 2-7-15,-2 0 31 0,3 0-1 0,-2 4-10 16,1-2-10-16,2-3-13 0,0-1-9 16,0-2-29-16,-1-3-4 0,4-1 40 0,-3-6-17 15,4-1-2-15,-3-3-23 0,3-2-2 0,1 1-40 16,-1-4-46-16,1 1-34 0,0-3-39 0,0-2-12 15,2 0-24-15,0-1 15 0,1-1-163 16,0-1-93-16,-1-1 31 0,0 0-33 0,3-7 25 16,-2-3 47-16,0 3 36 0,1-1 10 0,0 0 2 15</inkml:trace>
  <inkml:trace contextRef="#ctx0" brushRef="#br0" timeOffset="45147.25">9215 2694 298 0,'1'-10'284'0,"3"1"-28"0,-2-1-18 0,-1 5-13 15,-1-2 18-15,1 0-20 0,0 5-4 16,0-3-12-16,-1 0-27 0,2 2-6 0,-2 0-8 16,3-1-12-16,-3 1-13 0,0 3-8 0,0 0-18 15,0 0-10-15,0 0-3 0,0 0-11 0,5-4 21 16,-4 6 0-16,5 1-3 0,2 9 2 16,2 2-4-16,1 6-20 0,0 0 10 0,1 3 2 15,-1-2-5-15,-1 2-8 0,0 2-1 16,1-2-10-16,-2-1-10 0,2 2-6 0,-2-2-15 15,0-1 7-15,0-2-16 0,-2-3 9 0,-2-2-20 16,-1-3 0-16,-1-1-35 0,-1-4-17 0,0-2 4 16,-2-1-93-16,0-3-72 0,0 0-53 15,0 0 26-15,-1-2-266 0,1 0-13 0,-1-2 39 16,-1 0 35-16,1 0 26 0,-7-7 28 16,1 2 24-16,-3 0 21 0,-3 1 26 0,2 0-23 15</inkml:trace>
  <inkml:trace contextRef="#ctx0" brushRef="#br0" timeOffset="45366.34">9202 2864 558 0,'-2'0'425'0,"2"-1"-55"16,-2 0-60-16,0-1-33 0,2 1-1 15,-1 1-35-15,1-3-26 0,0 3-25 0,0-1-20 16,1 0-15-16,4-1-12 0,1 1-13 0,-1 1-52 15,3-1-9-15,11 2-6 0,-12-1-5 16,8 0-66-16,-2 0-23 0,4 0-44 0,-1 0-49 16,3 0-46-16,0 0 15 0,18-9-296 15,-19 6 32-15,-4-2 30 0,1-2 13 0,0 2 46 16,-3-2 21-16,1 1-12 0</inkml:trace>
  <inkml:trace contextRef="#ctx0" brushRef="#br0" timeOffset="46135.9">9481 2571 691 0,'-11'-12'281'15,"2"1"-29"-15,-2-2-29 0,1 1-20 0,-1 5-21 16,-1-3-27-16,-1 3 3 0,3-2 48 16,0 3-47-16,-3-1-9 0,4 2-35 0,2 2-8 15,-2 3 15-15,9 0-29 0,-11 0-19 16,0 0 1-16,-1 0-1 0,-15 12-14 0,12-4-23 16,-1-1-5-16,4 4 1 0,0 0 25 15,-2 1-25-15,5 0 12 0,-2 1-28 0,0 3 20 16,2-2-3-16,-1 4 8 0,-1 0-15 0,2 2 7 15,2-1-12-15,-2 2 7 0,3 3-19 16,-2 1 11-16,3-3-3 0,3 1 5 0,-3-2 30 16,0 1-36-16,-1-1 12 0,4-1 4 15,1 2-8-15,1-3-3 0,-2 2 18 0,2-5 5 16,0-9-3-16,0 6-6 0,0 2-1 0,12 15 12 16,-7-16-15-16,1 1-2 0,2-2-4 15,1-1 6-15,-4 1 2 0,4-2-1 0,-1 2 7 16,1-2-21-16,4-2 22 0,-5-1-4 0,5 1-8 15,1 2 3-15,-1 0-16 0,2-4 9 16,1-2-7-16,0 4 5 0,5-5 7 0,-2 0 1 16,1 3-9-16,1-7-4 0,-2 0 8 15,-8 0-7-15,5 0 4 0,0 0-6 0,4 0 10 16,20-12-15-16,-18 7 14 0,-2-2-1 0,0-1-11 16,0-1 7-16,-1-1 0 0,-1-2-2 15,1-3 11-15,-2 1-14 0,-4-2 9 0,4-1-9 16,-5 0 8-16,-1-1-8 0,1-1-3 15,-4-1-2-15,0 1 6 0,-2 1-4 0,0-3 11 16,-1-1-1-16,-2 1-1 0,-1 0-5 0,-2 10 8 16,0-6-12-16,0-1 3 0,-16-23-10 15,9 22 9-15,-2-2-7 0,-1 2 2 0,-2-1-3 16,-1-1-6-16,-1 1 4 0,1 1 2 0,-1 1 6 16,-3 0-10-16,1 3-7 0,0 1 5 15,-2 2-2-15,3 4-1 0,-1-2 7 0,2 3-9 16,1 5-3-16,0-1 0 0,4 0-3 15,-8-1-1-15,1 0-10 0,5 1-27 0,1 0-2 16,-2 1-32-16,7 2 8 0,5 0-61 16,0 0-7-16,-13 0-27 0,-9 11-33 0,15-10-15 0,1 2-31 15,2-1 22-15,-1 0-197 0,3-1-59 16,0 1 29-16,2-2 58 0,0 0 4 0,0 2 17 16,1-2 24-16,1 0 16 0,0 0 9 15</inkml:trace>
  <inkml:trace contextRef="#ctx0" brushRef="#br0" timeOffset="47728.43">13987 2802 544 0,'0'0'335'0,"0"0"-55"0,0 0-56 16,0-13-14-16,0 13-22 0,0 0-25 0,0 0-2 15,0 0 1-15,0 0 3 0,0 0-11 16,-23 24-21-16,23-14-6 0,0 4 9 0,0 3-1 16,0 2-12-16,0 1-6 0,11 21-5 15,-8-26-45-15,0 4 9 0,0-2-6 0,0 0-3 16,-2-5-16-16,1-1 8 0,0-3-19 15,0-2-44-15,0 0-25 0,-2-1-28 0,2-3-24 16,-2-1-45-16,1 1 12 0,0-2-208 0,-1 1-109 16,1-2-5-16,0-2 29 0,-1-1 23 15,-1 0 28-15,0-2 16 0,1-1 27 16</inkml:trace>
  <inkml:trace contextRef="#ctx0" brushRef="#br0" timeOffset="48273.89">13883 2815 434 0,'-1'-5'362'0,"0"-2"-39"16,-1 0-36-16,2 2-14 0,2-2-33 0,-1 0-12 16,-1-1-36-16,8-11-16 0,-1 7-9 15,1 1-37-15,2 1-8 0,1-1 9 0,2 6-13 16,2-2-27-16,0 1 3 0,1 3-29 0,1 2 9 15,-11 1-3-15,6 0-28 0,2 0 40 0,16 15-34 16,-16-4-6-16,-2 2-4 0,-3 2 16 16,1-1-14-16,-4 1 3 0,-1 0-3 15,-1 4-5-15,-4-7-4 0,0-12-3 0,0 11 3 16,0 2-23-16,-13 14-2 0,6-14 1 0,2-5-1 16,0-1 41-16,-1 0-8 0,0-4 4 0,1 0-6 15,0 1-2-15,1-3-5 0,0 1-45 0,1-1-8 16,-3 0 24-16,2-1-19 0,0 0 7 15,4 0-13-15,0 0 23 0,0 0-14 0,0 0 3 16,-6 0 1-16,6 0 15 0,0 0-22 16,-6-9 24-16,9 6-7 0,0 3 6 0,1-3-14 15,1 2 22-15,0 0-16 0,4 1 1 16,9 2-1-16,-12-2 14 0,5 0-1 0,14 8-15 16,-14-4 17-16,4 2-27 0,-5 4 5 0,-1-3 0 15,0 4 1-15,-3-4 1 0,-2 0 0 0,-2-2 2 16,-1 2 70-16,-1-7-19 0,0 0 6 15,0 9-2-15,-13 9 7 0,3-7-19 0,0-2-15 16,-4-2 19-16,0 2-4 0,-4-4-11 0,2-1-6 16,-6 0-13-16,2-4-30 0,1 3 1 15,4-3-102-15,4 0-34 0,-2 0-67 0,-14-11 19 16,15 3-189-16,4 1-80 0,3-1 34 16,3 1 31-16,2 7 18 0,0-9 13 0,0-3 44 15,15-13 6-15,-4 12 29 0</inkml:trace>
  <inkml:trace contextRef="#ctx0" brushRef="#br0" timeOffset="49039.59">14186 2523 616 0,'-12'-11'228'0,"-2"2"-24"16,-1 1-17-16,1 2-34 0,-2 1 0 0,0 0-11 15,-2 0 6-15,5 4-24 0,-1 0-2 16,-6 1-1-16,4-1-13 0,7 1-12 16,-2 0-18-16,-5 0 1 0,-17 18 17 0,14-11-14 15,2 2-24-15,-2-1 25 0,0 2-5 0,3 2-2 16,-3 0-14-16,3 2-1 0,1 1 10 0,-2 2-19 15,-1 2 21-15,3 0-12 0,-2-4-18 16,4 6-12-16,-4-3 17 0,8 2 21 0,2-1-23 16,-4 0-3-16,3 0 11 0,0 0-6 15,2 0-5-15,0 1-1 0,4-1 16 0,-2 4-7 16,0-4 10-16,4 3-6 0,0-13-7 0,0 6 3 16,0 1 1-16,0 0-26 0,15 17 27 15,-10-16-13-15,2-2 3 0,-2-1-5 0,3 5-16 16,1-7 18-16,2 6-5 0,1-6 5 0,1 2-2 15,-1-2-5-15,4 5 10 0,-2-7-9 16,5 1-7-16,-4-1 1 0,4 0 6 16,-1 0 0-16,1-1-3 0,1-1 3 0,1-1-4 15,-2 0-8-15,2-5 13 0,3 1-12 0,-1-1 4 16,0-2-18-16,-9 0-4 0,4 0 5 0,26-11 7 16,-16 8 0-16,-3-1-2 0,0 0-9 15,0-2-2-15,1 2-1 0,-3-3 5 0,-2 0-4 16,1-1 6-16,-2 0-11 0,-1-2 16 0,1 0-5 15,-3 0-1-15,-3 1 5 0,2-1-7 16,-4-1 16-16,2 1 7 0,0-5-3 0,-2 0 1 16,0 1-6-16,-5-3 10 0,5 0-10 15,-4 1 4-15,0-2-10 0,-3-6 9 0,2 4-6 16,-3-3 8-16,-2 0-6 0,-1-3 6 0,-1 1 0 16,0 12-22-16,0-7 6 0,0-3-2 0,0 0 5 15,-15-21 5-15,7 22-13 0,-3 1 11 0,2 1-2 16,-2 3-12-16,-2-2-4 0,-3 6 4 15,-2-1-4-15,-2 2 3 0,3-2-3 0,-1 6 8 16,-1-1-5-16,-2-3 3 0,5 7-10 16,-2 1 7-16,9 4-10 0,-6 0-14 0,0 0-43 15,-3 0-19-15,0 0 8 0,4 0-80 0,-2 0-22 16,4 0-33-16,1 0-30 0,1 0-55 16,1 0 29-16,-13 6-239 0,10-6 11 0,3 3 42 15,-1 0 34-15,3-1 26 0,-1 0 37 0,2 2 12 16,-1-2 26-16,-4 6 15 0</inkml:trace>
  <inkml:trace contextRef="#ctx0" brushRef="#br0" timeOffset="63302.68">9793 2830 242 0,'0'0'212'0,"0"0"-20"0,0 0-13 0,0 0-37 15,0 0-7-15,0 0-15 0,0 0 5 16,0 0 14-16,0 0-20 0,0 0-16 0,0 0-1 15,0 0-4-15,-14 0-11 0,14 0-12 0,0 0 13 16,0 0-10-16,0 0-2 0,0 0 0 0,0 0-10 16,0 0-4-16,0 0-11 0,0 0 0 15,0 0 11-15,0 0-20 0,0 0 4 16,0 0-10-16,0 0 0 0,0 0-5 0,0 0-13 16,0 0 11-16,0 0-8 0,0 0 6 0,0 0 15 15,0 0-5-15,0 0-17 0,0 0 30 0,0 0-27 16,0 0 22-16,0 0-1 0,0 0-17 0,0 0 21 15,10 8 3-15,-6-7-22 0,-2 2-2 16,1-3 14-16,1 2-10 0,1 0-17 0,-1-1 8 16,1 1 0-16,-2 0 7 0,1-1-10 15,1 1-5-15,-1-1 4 0,2 0-1 0,-1 2 4 16,-1-3 2-16,1 3-2 0,1-3-21 16,0 1 8-16,2-1 1 0,-2 1 21 0,2-1 7 15,-8 0-42-15,8 0 28 0,6 0-20 0,-1 0 0 16,1 0-2-16,-3 0 12 0,5 0-5 15,-2 0 19-15,0 0-6 0,-1 0-22 0,-1 0 3 16,2 0-4-16,0 0 6 0,-1 0-3 0,-1 0-2 16,-2 0 1-16,0 0 2 0,-1 0-6 0,0 0 19 15,0 0 12-15,-2 0-42 0,7 0 8 16,3 0 18-16,-2 0-6 0,1 0-13 0,-3 0-7 16,-1 0 21-16,3 0-1 0,1 0-8 0,2 0 11 15,0 0-7-15,3 0-6 0,-2 0 2 16,2 0 0-16,0 0 3 0,0 0 28 15,0 0-44-15,-1-5 33 0,0 5 3 0,1 0 1 16,1 0-29-16,-2 0 1 0,-2 0-10 0,1 0 21 16,-2 0-1-16,-2 0-18 0,-1 0 9 0,2 0 9 15,2-8 5-15,-2 8-17 0,0 0 15 0,0 0-13 16,20-10 5-16,-14 8 7 0,-7 2-8 16,4-1 13-16,1-1-17 0,-3 1 11 0,4-1-9 15,-3 0-1-15,4 1 2 0,-1-1 1 16,0 1 21-16,-2-1-14 0,-1-2-21 0,0 3 8 15,-7-1 6-15,0 1 13 0,8-1-8 0,-4 1 5 16,-2 0-13-16,5 1-8 0,-4 0 16 16,-2 0-4-16,0 0 26 0,0 0-9 0,-3 0-16 15,0 0-8-15,0 0 1 0,11-1 16 16,0-1 2-16,-1 2 10 0,-10 0-25 0,4 0 7 16,3 0-2-16,2 0 2 0,2 0-1 15,0 0 5-15,20-10-24 0,-19 8 34 0,-4 0-22 0,-1 1-14 16,-4 0 13-16,1 0 24 0,-2 1-21 15,10-3-15-15,-2 2 8 0,-5 1 12 0,-1-1 7 16,-1 1-8-16,-1 0 4 0,0 0-3 16,-1-1 7-16,-2 0-17 0,13 1-8 0,-3-1 25 15,2 1 4-15,0-1-9 0,-4-2 14 0,-6 3-25 16,5 0-8-16,3 0 8 0,-3 0 19 0,4 0-22 16,-2 0 2-16,3 0 12 0,16-9-8 15,-22 8 12-15,8 0-13 0,-6-2 13 0,0 3-10 16,-5 0 3-16,0-3-3 0,-3 3-1 15,1 0-1-15,-3-1 31 0,0 0-24 0,1 1-5 16,1 0-11-16,0-2-1 0,-1 1 14 16,1 1 14-16,0-2-2 0,-1 2 7 0,-1-2-12 0,15 2 1 15,-2 0-13-15,2-3-6 0,-5 1 14 16,-2 1 17-16,7 0-15 0,-5 0 11 0,2-1-18 16,-5 0 11-16,0 2-3 0,-1 0 2 15,6-5 14-15,-11 5-25 0,2 0 6 0,2 0-3 16,-1 0 8-16,-2 0-14 0,1 0 14 0,0 0-26 15,-2 0 44-15,1 0-5 0,-1 0-24 16,1 0 0-16,-2 0 19 0,7 0-24 16,3 0 11-16,0 0 5 0,0 0-4 0,2 0 3 15,0 0-6-15,20-8 4 0,-18 7 0 0,0-1 16 16,-13 2-32-16,6 0 25 0,3 0-1 0,-1 0-34 16,-2 0 14-16,0 0 8 0,3 0-9 15,-2 0-2-15,3 0 33 0,-4 0-26 16,-3 0 6-16,1 0 10 0,-2 0-14 0,-1 0-14 15,9 0 16-15,-1 0-11 0,-3 0 1 0,22-8 2 16,-18 7 12-16,-2-1-8 0,-6 2 14 16,2-1 22-16,-2 0-22 0,-9 1-26 0,9 0 29 15,1 0-13-15,-2 0 3 0,-1 0 12 0,0 0 1 16,9 0-8-16,-2 0-9 0,-1 0-19 16,-1 0 20-16,-1 0 0 0,-1 0-9 15,-3 0 1-15,3 0 22 0,-2 0-30 0,0 0 35 16,-1 0 12-16,1 0-24 0,1 0-10 0,5 0 4 15,0 0-17-15,6 0 2 0,-3 0 34 16,-4 0-13-16,2 0 5 0,-4 0-4 0,0 0-15 16,-1 0 2-16,-1 0-2 0,-1 0-14 0,-2 0 15 15,2 0 15-15,-1 0-10 0,7 0-2 0,-1 0 12 16,-2 0-5-16,1 0 7 0,-1 0-7 0,3 0-6 16,-1 0 15-16,1 0 6 0,0 0-36 15,3 0 38-15,-4 0-24 0,0 0 7 0,0 0-9 16,-3 0-9-16,19 9 6 0,-13-8 30 15,-4 0-19-15,-12-1 1 0,7 0 13 0,4 0-14 16,-4 0-12-16,1 0 2 0,-8 0-11 0,8 0 24 16,1 0-11-16,-9 0 15 0,8 0-16 15,0 0 10-15,0 0-6 0,3 0-3 0,1 0-1 16,1 0 12-16,-2 0-11 0,0 0 12 16,-3 0-5-16,-1 0 18 0,1 0-15 0,-2 0 15 15,1 0-26-15,0 0-9 0,1 0 6 16,-1 0-8-16,0 0 7 0,0 0 36 0,-1 6-21 15,1-6-4-15,0 0 3 0,1 0-10 0,-2 0 5 16,1 0 4-16,-7 0-25 0,8 0 27 0,1 0 18 16,-9 0-14-16,6 0-3 0,-6 0 3 15,9 0 11-15,-9 0-3 0,10 0-9 0,-10 0-3 16,7 0 30-16,-7 0-5 0,6 0-2 0,-6 0-4 16,7 0-30-16,-7 0 1 0,7 0-14 0,-7 0 13 15,7 0 14-15,-7 0-1 0,7 0 0 16,-7 0 3-16,7 0-32 0,-7 0 21 0,7 0 0 15,-7 0 32-15,7 0-10 0,-7 0-1 0,0 0-2 16,0 0-2-16,8 0-2 0,-8 0 0 0,0 0-3 16,0 0 0-16,6 0-5 0,-6 0 14 15,0 0-13-15,0 0 22 0,0 0-6 0,0 0-3 16,0 0 0-16,11 7-2 0,-11-7-2 16,1 0 5-16,1 0-14 0,-4 0-19 0,1 0-9 15,1 0 1-15,-1 0-39 0,-2 0 4 0,3 0-20 16,-2 0-24-16,1-1-14 0,-1 2 6 15,2-2-21-15,-2 1-13 0,0 0 0 0,2 0-11 16,-2 1 11-16,2-1 7 0,0 0-2 0,-2 0 17 16,2 1 1-16,-2 0-1 0,1-1 27 0,1 2 15 15,-1-1 7-15,0-1 7 0,0 1 3 16,-1 0 3-16,2-1 31 0,-1 1-9 0,-2 0 2 16,1-1 15-16,-1 0 1 0,1 1 4 0,1-1-16 15,-2 1 5-15,1 0-50 0,-1-1 6 16,3 0-46-16,-3 0-101 0,1-2-86 0,2 2-35 15,0 0 18-15,0 0 6 0</inkml:trace>
  <inkml:trace contextRef="#ctx0" brushRef="#br0" timeOffset="79111.42">11065 3152 397 0,'0'0'310'0,"0"0"-75"16,13 0-56-16,-13 0-61 0,0 0-50 15,0 0-7-15,29-13-151 0,-26 12-79 0,4-1-134 16,-3 1-17-16</inkml:trace>
  <inkml:trace contextRef="#ctx0" brushRef="#br0" timeOffset="79841.39">10672 3151 351 0,'0'0'185'0,"18"0"-17"0,-18 0-14 0,45 4-4 15,-36-4-30-15,7 0-21 0,6 0 1 0,0 0-27 16,-1 0-33-16,2 0-5 0,27-11-109 16,-23 9-100-16,-2-1-132 0,0 1-20 0,-2 1 0 15</inkml:trace>
  <inkml:trace contextRef="#ctx0" brushRef="#br0" timeOffset="80034.39">11364 3116 442 0,'4'0'241'15,"-1"-3"-45"-15,1 3-17 0,0 0-54 0,-1-1-3 16,2-1-40-16,-1 2-21 0,0-1-14 16,3 2-32-16,-2-1-5 0,1-1-2 0,-6 1-164 15,0 0-94-15,10 0-56 0,5 0 6 16,2 0-6-16</inkml:trace>
  <inkml:trace contextRef="#ctx0" brushRef="#br0" timeOffset="80170.27">11822 3087 392 0,'7'0'244'16,"0"0"-41"-16,0-2-31 0,13 1-26 15,-8 1-33-15,3 0-44 0,21-8-15 0,-15 4-5 16,1 1-195-16,3-2-100 0,-4 3-57 15,7-1 23-15</inkml:trace>
  <inkml:trace contextRef="#ctx0" brushRef="#br0" timeOffset="80294.61">12326 3033 418 0,'2'0'286'0,"1"-2"-47"0,1 2-45 0,-2 0-30 15,3-1-34-15,-3-1-54 0,2 2-8 16,-2-2-264-16,3-1-126 0,-2 1-8 0,-2 0 6 15</inkml:trace>
  <inkml:trace contextRef="#ctx0" brushRef="#br0" timeOffset="80454.53">12737 3003 646 0,'5'1'367'0,"-2"-1"-51"16,0-1-33-16,0 2-41 0,2-3-53 0,-2 2-56 15,0-1-79-15,1-1-89 0,-1-1 3 0,0 1-333 16,-2 0 23-16,1-2 26 0,-2 1-20 16,0 0 9-16</inkml:trace>
  <inkml:trace contextRef="#ctx0" brushRef="#br0" timeOffset="83948.38">11724 1421 246 0,'0'0'286'0,"0"-14"-38"0,0 14-23 16,0 0-20-16,0 0-30 0,0 0-22 15,0 0 3-15,0 0-15 0,0 0-10 0,0-14-11 16,0 14 2-16,0 0-8 0,15-17-14 16,-18 17-7-16,3-3-3 0,0 3 3 0,-1-2 19 15,-1 0-7-15,2 1-2 0,-3-1-19 0,1 0 40 16,-2 1-23-16,0-3-10 0,0 4-11 15,0-3 10-15,2 3-10 0,-2-3 12 0,1 1-6 16,-1 1-9-16,0 0-25 0,1 0-7 16,-2 0 21-16,-1 0-20 0,6 1 14 0,0 0-15 15,-7 0-9-15,7 0-5 0,-8 0 1 16,1 0 2-16,7 0-8 0,-10 0 6 0,-3 10 18 16,7-7-21-16,1-1-8 0,-5 8 3 0,0-4 18 15,5 0-15-15,-2-1-9 0,2 0 13 16,1 2-1-16,0-2 2 0,2 1 15 0,-1 9-10 15,-1-5 10-15,-2 0-14 0,6-1 0 0,0-9 14 16,0 7-16-16,0 0 1 0,0 1 7 16,19 11-1-16,-8-7 1 0,3-4-9 0,-1 0-4 15,5-1 4-15,1-3 1 0,0 0-14 16,2-2-6-16,0-1-13 0,-2-1 4 0,-10 0-33 16,5 0-25-16,0 0-16 0,16-10 7 0,-13 7-76 15,-7-2-28-15,-2 0-35 0,0 1-35 0,-1 1 24 16,-5-1-213-16,2 0-68 0,-3 1 39 15,2-1 34-15,3 1 57 0,-6-2-5 0,3 0 39 16,-3 2 37-16,2-1 24 0,0 0-22 0</inkml:trace>
  <inkml:trace contextRef="#ctx0" brushRef="#br0" timeOffset="84740">11831 1189 526 0,'-14'-4'279'0,"7"4"-20"0,-10-5-20 16,4 2-28-16,-5 1-24 0,4 0 14 0,-1 2-45 15,2-1 6-15,5 1-14 0,-3 0-16 0,-3 0 3 16,1 0-24-16,-16 10 10 0,16-8-21 16,1 3-16-16,-2-2 16 0,1 2-24 0,-2 0-6 15,-1-1-10-15,0 3 2 0,-2 1 24 16,1 1-31-16,0 0-6 0,6-1 26 0,-1 0-6 16,2 1-10-16,-3-1-4 0,-1 4-6 0,0 2 6 15,-1-2-10-15,3 1-5 0,-1 3-5 16,2-4-2-16,2 3 17 0,-1 0 16 0,1-2-42 15,3 2 21-15,2-5 9 0,-2 5 9 0,4-3-12 16,0 0-2-16,2-2 3 0,-2-1-2 0,2 1-2 16,0-3 9-16,0 5-9 0,0 2-18 0,14 16 12 15,-10-16-2-15,0 2-11 0,1-3 16 16,4 2-7-16,-2-1-5 0,0-2 8 0,3 2-13 16,0 0 13-16,1-3-12 0,0 3 0 15,3-4 11-15,-1 0-6 0,1-1 8 16,1-1-5-16,3-1 6 0,-4 1-4 0,6-1-4 15,-1-2 3-15,-2 1-12 0,6-3-9 0,1 0 4 16,-4-3 3-16,3 2-10 0,-14-2 5 0,9 0-10 16,22-10 9-16,-17 6 2 0,-3-2 1 0,0 3-7 15,0-5 2-15,1 0-8 0,-4-1 5 16,2 2 1-16,1-1 18 0,-5-4 5 16,2 1-12-16,-4-1 2 0,3 0 13 0,-5-2 5 15,0 3-18-15,0-6 19 0,-4 2-17 0,0-2 14 16,0 3-9-16,2-1 3 0,-3-2-18 0,-3 6 16 15,-1 1-7-15,0 0 9 0,0 0-1 16,-2 1 14-16,0 1 0 0,0-2-11 0,-13-14-3 16,6 8-5-16,2 2-13 0,-4-1 7 15,-4 2-6-15,-4-1 5 0,-2-5-18 0,3 2 9 16,-9 0-17-16,7 2 1 0,3 3-1 0,-3 5 12 16,2-3-2-16,0 0 9 0,1 5-13 15,-3 1 4-15,2 1-35 0,0 1-8 0,-3 2-15 16,11 0-28-16,-3 0-31 0,-7 0-48 15,-10 10 14-15,16-6-92 0,1-1-16 0,-1 1-56 16,5-1-41-16,0-1 33 0,4 0-250 0,0 1 46 16,-2 1 38-16,1 2 30 0,1-1 35 0,-1 0 35 15,0-3 30-15,0 5 16 0,-3 5 33 16,-1-4 39-16</inkml:trace>
  <inkml:trace contextRef="#ctx0" brushRef="#br0" timeOffset="98481.87">17788 1182 818 0,'14'0'256'0,"-14"0"-25"0,0 0-20 15,0 0-9-15,0 0-6 0,0 0-13 16,0 0-25-16,0 0-8 0,0 0 10 0,0 0-9 16,4-14-28-16,-2 13 14 0,-3-2-7 0,-4-1-15 15,0 4-12-15,-2-4 4 0,1 2-6 16,-3-1-18-16,1 3-8 0,-2 0 2 0,10 0-8 15,-10 0-6-15,-14 12-8 0,9-5-5 16,-1 3 1-16,-1 2-5 0,-1 2-5 0,4 1-8 16,2-3-5-16,5 0 12 0,-2 0 7 15,3 0-1-15,2 0-3 0,3-1 19 0,1-2-12 16,0-3-7-16,12 10 10 0,-5-4 9 0,3-1-9 16,3-3-6-16,2-3 4 0,4 0 0 0,3-2-16 15,-1-3 6-15,4 0-9 0,-13 0-10 16,7 0-17-16,2 0-37 0,24-15 4 0,-20 10-63 15,-5-1-21-15,-1-1-44 0,-4 0-29 16,6-5-37-16,-2 6 21 0,-9-2-199 0,-3-2 32 16,-2 4-107-16,-2 0 34 0,-2-1 67 0,1 2 12 15,-2 5 29-15,0 0 18 0,0-8 1 16</inkml:trace>
  <inkml:trace contextRef="#ctx0" brushRef="#br0" timeOffset="99067.93">17862 966 602 0,'-14'-6'236'16,"-1"-2"2"-16,0 0-36 0,-1 6-14 0,-1 2 3 15,0-2-26-15,0-1 2 0,-4 3-21 16,1-2 10-16,10 2-39 0,-6 0-11 15,-3 0-8-15,-21 15 10 0,16-7-29 0,2 3 8 16,-3 0-11-16,0 2-4 0,2 1-8 0,1 4 12 16,1 1-24-16,-3 0 36 0,0 3-34 0,5 0-1 15,0 0 3-15,2 2-9 0,5 0 0 16,2 1-10-16,2-7 16 0,2 1 3 0,0 2 5 16,5 0-8-16,0-1-6 0,1-1 2 0,0-9-5 15,0 6 24-15,14 20 0 0,-4-16 12 16,0 1-8-16,2-1-16 0,3-3 21 0,4 0-7 15,0-5-26-15,4 1 7 0,-2-1-12 0,9-6-1 16,-2 2 4-16,4-2 2 0,-2 0 1 16,2-3-12-16,5-3-3 0,-20 0-17 0,7 0 6 15,4 0 7-15,33-11-16 0,-29 3 26 16,0 0-23-16,1-2 4 0,-3-2 6 0,0-2 1 16,-2 0-3-16,1-1-5 0,-4-2 8 0,-1 0-11 15,11-15-4-15,-4 3 8 0,-4 0-7 16,-3 1-3-16,-7-1 3 0,-4 2-9 0,-3 1 10 15,-4 1-13-15,-4 1 14 0,-2 4-9 0,0 8-11 16,-11-14 12-16,-1 10 2 0,-2 3-13 16,-4-2-5-16,-2 5 13 0,-3 5 7 0,-1 0-4 15,-4 3-20-15,1 0 13 0,3 2 5 0,-3-2-22 16,14 2-1-16,-4 0 0 0,-4 0-7 0,-12 10 1 16,13-4-81-16,2-1-6 0,2 2-19 15,4 1-29-15,7-2-12 0,-3 2-47 0,6 4 22 16,2-12-138-16,0 5-139 0,0 4 22 0,14 6 52 15,1-6 29-15,0-1 22 0,-2 0 25 16,7 1 18-16,0 1 18 0</inkml:trace>
  <inkml:trace contextRef="#ctx0" brushRef="#br0" timeOffset="99484.69">18374 1393 736 0,'-4'1'252'0,"-2"0"-7"0,2 1-23 0,1-1-7 16,1 0-25-16,-3 0-8 0,2 1-26 0,-2-2-1 15,2 1-16-15,2 1 3 0,-3-1-32 16,2 0 0-16,0 1 11 0,1-1 10 15,0 1-15-15,2 0 41 0,0-2-15 0,3 3 11 16,1-1-4-16,11 2-13 0,3-1 0 0,3-2-23 16,1 0-11-16,0 1-7 0,3-2-5 15,-13 0-19-15,9 0 12 0,1 0-24 0,2 0-1 16,-1 0-10-16,2 0-1 0,-2 0-11 0,0 0 5 16,0 0-6-16,-4 0 5 0,-1 0-4 15,-3 0-14-15,-2 0 4 0,-3 0-9 0,0 0-23 16,-3 0-25-16,-2 0-11 0,-6 0-10 0,7 0 5 15,-7 0-56-15,8 0 17 0,-8 0-55 16,6 0-31-16,-6-7-49 0,0 7 21 0,11-10-198 16,-12 7-75-16,2 0 23 0,0 1 29 0,-1-1 19 15,-1 0 40-15,-1 1 27 0,1-3 15 16,-2 2 28-16</inkml:trace>
  <inkml:trace contextRef="#ctx0" brushRef="#br0" timeOffset="99831.66">18673 1264 723 0,'0'-2'375'0,"0"2"-14"0,0 0-53 16,0 2-23-16,0-2-37 0,1-2 14 0,3 4-26 16,0-2-13-16,0 3-3 0,5-1-12 0,0 1-12 15,3 0-29-15,-2 1-19 0,0 0-11 16,3 1-15-16,2 0-6 0,0 3-9 0,2 0-14 15,-2 1-5-15,4 0-9 0,-2 2-13 16,0 0-6-16,-5-1 2 0,3 2-14 0,-4 1-3 16,-1-3-1-16,-2 3-1 0,-4 4-11 0,-2-7 7 15,-2-10-13-15,0 10 8 0,0 2-3 0,-18 12-2 16,4-12-1-16,1 2 1 0,-2-1-5 16,-2-3-11-16,-2-1-28 0,-3-1-30 0,2 1 4 15,-2 0-90-15,-2-2-39 0,1-1-37 16,5-2-59-16,0 0 29 0,0-1-244 0,18-3-11 15,-12 0 39-15,4 0 28 0,-1 0 24 16,9 0 18-16,-7 0 46 0,7 0 29 0,-8-11-12 16,8 8 31-16</inkml:trace>
  <inkml:trace contextRef="#ctx0" brushRef="#br0" timeOffset="101043.87">19040 1336 242 0,'1'-2'393'0,"1"-2"-69"0,0 2-47 0,-2 1-20 15,2 0-7-15,-2 0-35 0,1 1-19 16,0 0-8-16,-2 2 7 0,1 1-18 0,0 0-19 16,-1 2-17-16,2 1-16 0,-1-1 53 15,2 14-4-15,-2-14-26 0,0 7 3 0,10 10-8 16,-1-8-19-16,-3-1-2 0,3 1-6 15,1-2 2-15,1-1-30 0,-1-2 11 0,5 0-14 16,-3-1-11-16,-1-4 3 0,0 1-6 0,-2-5-5 16,0 3-13-16,-9-3 5 0,8 0-9 15,-1 0 3-15,4 0-5 0,10-15-13 0,-13 10 1 16,3-4-5-16,-5 1-11 0,3-4-12 0,-2 0-3 16,-2-5-20-16,3 0 14 0,-6-2-23 15,5-7 8-15,-2 4-8 0,-2 2 21 0,-2-4-18 16,0 7 10-16,-1 3 4 0,1 2-7 0,0 7 4 15,-1-1-9-15,0 0 21 0,0 6-21 16,0 0 0-16,0 0 12 0,0-10-3 0,-1 11-3 16,-2 3 12-16,2 5 8 0,-2-4 0 15,1 7 17-15,1-4-2 0,-1 4 4 0,0-2 5 16,1-1 4-16,-1 10 5 0,1-3-2 0,1-2-2 16,0-7 6-16,0 7 7 0,14 12 9 0,-4-12-16 15,0-3 4-15,2-1-4 0,1-2-2 16,1 1 10-16,2 0-19 0,1-6 16 0,2 1-13 15,2-3 0-15,1-1-5 0,-11 0 4 0,5 0-5 16,20-10 0-16,-14 4-18 0,-4 0-5 16,-2-2-14-16,1-4-12 0,-3 0-10 0,-2 0-17 15,-2 1 9-15,-2-4-9 0,-1 3 1 0,0-5-4 16,2 2 9-16,-9 8 4 0,0-2 5 16,0 0 2-16,0 0 5 0,0 4-7 0,0-2-5 15,0 7 13-15,-11-7 12 0,8 9-9 0,-2 0-14 16,4 0 14-16,0 1 6 0,-1 0 4 15,2 2 5-15,-2-2-13 0,1 3 6 0,0-1 18 16,1 3 9-16,0-1-2 0,0 0-2 0,0 0 18 16,0 8 0-16,0 0-2 0,10 12 11 15,-9-16-18-15,3-1 10 0,-1-3-2 16,-3 0-8-16,2-2 8 0,0 0-2 0,-1-2-4 0,1 2 6 16,1-1 6-16,-3 1 8 0,0-3-1 15,0 1 31-15,0-3-17 0,0 0-13 0,0 0 5 16,0 0-9-16,-3 3-2 0,1-5 12 0,0-2-11 15,-1 2-3-15,1-2 2 0,0-2-5 16,-1 1-10-16,0 0-17 0,2 0 1 0,1-2-8 16,-1 0 6-16,1 7-3 0,0 0 12 0,0-9-12 15,0-1 6-15,19-12 0 0,-11 12 3 16,0 1-13-16,6 2-2 0,-2 1-1 0,3 2 14 16,-3 3-7-16,0-1 3 0,-3 2-19 15,-9 0 20-15,13 0-14 0,17 12 19 0,-15-4-9 16,-1 2 1-16,1-1-5 0,-3 2 9 15,-2-2-12-15,0 0 11 0,-5 1 14 0,1-5-4 16,-4 4-14-16,0-5 5 0,-2 2-1 16,2-1 10-16,-2-5-29 0,0 0-41 15,0 0-36-15,0 5-35 0,0-5 13 0,0 0-128 16,0 0-45-16,-10 13 26 0,8-13-233 0,2-1-43 16,0 1 44-16,4-3 29 0,1 3 37 0,10-4 12 15,-2 0 39-15,6 0 55 0,0 0 4 0,0 1 4 16,2-3 5-16</inkml:trace>
  <inkml:trace contextRef="#ctx0" brushRef="#br0" timeOffset="102412.57">20121 1385 520 0,'4'-2'374'16,"-1"-3"-46"-16,0 1-20 0,-1-1-20 16,0 0 1-16,-2 0-34 0,0 1-9 0,0-1-48 15,0 1 7-15,-2 0-27 0,-2 1-22 0,0 2-11 16,0-1-41-16,-2 1 10 0,-1 3-6 15,-10 3 3-15,2 2-5 0,-3 3 8 0,3 2-12 16,-2-2-15-16,4 2 5 0,1 1-4 0,2 0-5 16,2 2-5-16,2-5-15 0,3-1-5 15,1-2-6-15,0 1 16 0,2-8-16 0,0 0 16 16,0 7-16-16,0-7 11 0,15 10-12 16,-10-8-3-16,2-1-11 0,13-5-9 0,-11 4-8 15,19-9-8-15,-9 2-16 0,-3-3-1 0,0 0-26 16,1-2 5-16,-2 1 1 0,-1-3-5 0,-7 5-8 15,4-3 13-15,-2 0 2 0,-1 0 1 16,-2 4-9-16,1 1 9 0,-4 2-8 0,-1 1 3 16,1 1-7-16,-3 1 7 0,1 0 16 0,-1 2-11 15,0 0 8-15,-3 3 24 0,2 1-2 16,-1-2 8-16,-1 5 8 0,-4 3-4 0,2 0 3 16,1 0 24-16,3-2-17 0,0 0 3 0,1-2 2 15,-2 1 8-15,2-7-4 0,0 0-5 0,0 9 17 16,13 15-13-16,-7-16 7 0,0-3-2 15,1-1 3-15,2-4-21 0,0 3 10 16,0-3-5-16,-9 0 1 0,12 0-14 0,4 0 3 16,8-12-2-16,-10 7-24 0,-1-2-12 15,-2-1-13-15,-3-1 4 0,-2 1-5 0,2-3-6 16,-3 2 2-16,-1 2-9 0,-1 1 6 0,-1 1 7 16,0-2 4-16,-1 3 12 0,-1 0-11 0,1 2 12 15,-1-1-13-15,1-1-8 0,-1 2 9 16,0-1-16-16,0 2 29 0,0-1 8 0,0 0-4 15,0 2-3-15,0 0-2 0,0 0 4 0,0 0-11 16,0 0 15-16,0 0 1 0,0 0 0 0,0 0 12 16,0 0 6-16,0 0-7 0,0 0 19 0,0 0-13 15,0 0 8-15,0-7 1 0,0 7-6 16,0 0 14-16,0 0-9 0,0 0 2 0,0 0 8 16,0 0-10-16,0-7-9 0,0 7 2 15,0 0 7-15,0 0-14 0,0 0 9 0,0 0-18 16,0 0 13-16,0-6-6 0,0 6-1 0,0 0-2 15,0 0 7-15,0 0-2 0,0 0 4 16,0 0-10-16,0 0 10 0,0 0-5 0,0 0-9 16,0 0-2-16,0 0 15 0,0 0-9 0,0 0 6 15,0 0 1-15,0 0-11 0,0 0 13 16,0 0 2-16,0 0-12 0,0 0-10 0,0-7 16 16,-9 2-9-16,9 5-1 0,0-1 19 15,0 2-25-15,0-1 14 0,0 0 3 0,0 0-7 16,0 0-8-16,-1 0 3 0,2 0 16 0,-1-1-7 15,0 2-5-15,0-1 5 0,0 0-10 0,0 0 12 16,0 0-14-16,-2 0 0 0,0 2-6 16,2 0 16-16,-1 2-7 0,-1 1 5 0,1-1 10 15,-2 3 9-15,1-2-6 0,-1 12 8 16,-1-2-6-16,4-9 9 0,0 2-5 0,0 3 6 16,0-2-4-16,0 0 3 0,0 4 1 0,0-1-12 15,12 9 4-15,-8-16 25 0,0 2-8 16,1-2 1-16,2-2-2 0,-2-3-4 0,2 0 0 15,-1-3-4-15,2 3-9 0,16-9-5 0,-10 1-7 16,-1 0-12-16,-2 0-21 0,2-3 9 16,-2-3-23-16,-1 0 0 0,-2 0-7 0,-1 3 12 15,3-10-13-15,-3 4 14 0,-2 1-7 16,-3 0 13-16,0 4 17 0,0 2-6 0,-1 3-6 16,-1 7 8-16,0 0-20 0,0-9 8 15,0 9 4-15,-3-5 5 0,4 7 11 0,-4 3-15 16,1 2 25-16,2 0-1 0,0-1 12 0,-2 3 28 15,2 1-2-15,0-10 5 0,0 9 10 16,0 4-6-16,0 3 1 0,0 0-4 0,13 16-2 16,-8-17 3-16,1-2-4 0,1-1-5 0,-2-3 2 15,2-2-9-15,5 2 9 0,-2-5-16 16,0 0 18-16,2-2-21 0,-2-1 7 0,-10-1-18 16,14 0-23-16,2 0-14 0,17-17-25 0,-17 10-32 15,-2-2-4-15,-2-2 8 0,3-1-81 0,-4-2-1 16,0-1-35-16,4-6-16 0,-7-1-3 15,-1 0-16-15,-3 0 7 0,3 2 15 0,-7-1 17 16,0 11 19-16,0-3 19 0,0-3 45 16,0 2 20-16,-15-19 41 0,15 25 29 0,0-4 32 15,0 2 27-15,0 0 29 0,0 3 22 0,0 7-2 16,0-7-5-16,-7 7-3 0,1-5 8 16,3 7 25-16,1 10-13 0,-2 0-10 0,2 5 53 15,-1 3 10-15,3 1 7 0,-2-2 6 16,2 4 13-16,0-11-7 0,0 8 1 0,0 3-31 15,0 1 5-15,0 3-33 0,0 0-12 16,10 28 8-16,-4-30-18 0,-1-4-6 0,3 3-16 16,0-5 2-16,-2-1-38 0,-1-5-23 0,0-3-29 15,-5-4-18-15,3-1-60 0,3-3 7 16,-6-2-145-16,0 0-77 0,0 0 28 0,17-19-266 16,-14 9 41-16,-1 0 25 0,-1 1 36 15,0-1 31-15,-1 10 28 0,0-14 26 0,0 1 44 16,-11-13 14-16,3 14-34 0</inkml:trace>
  <inkml:trace contextRef="#ctx0" brushRef="#br0" timeOffset="103222.78">20724 1373 513 0,'-3'0'422'0,"0"-2"-58"0,1 2-22 16,0-1-45-16,0 0 24 0,1 1-38 0,2-1-2 16,1 0-15-16,3 0-26 0,1 1-37 15,17-1-20-15,1-1-16 0,4-2-27 0,1 4-42 16,2-4-5-16,1 0-56 0,0 2-3 0,0-1-50 15,-2-4-42-15,-1 2-48 0,7-9-19 0,-7 4-18 16,-6-4-7-16,-6 4-2 0,-4-1 11 16,-8-4-10-16,-5 0 25 0,1 0 21 0,-1 8 14 15,0-5 30-15,-16-12 19 0,11 11 14 16,-3 3 32-16,-3-2 12 0,-5 5-1 0,6 1 28 16,-2 2-1-16,2 3 14 0,2 1 2 0,8 0 9 15,-8 0 17-15,-8 10-14 0,10-1 23 16,-3 2 16-16,0 0-12 0,3 6 17 0,0 0 11 15,4 0 14-15,1-1 12 0,1 4 10 16,0-11 3-16,0 6 0 0,0 4-11 0,10 20-8 16,-3-19-21-16,-2 0-8 0,4-2-17 0,-3-1 8 15,1 0-14-15,0-2-4 0,-2-2-26 16,0-4 9-16,-3 0-17 0,0-6 7 0,1 1-12 16,-2 1 5-16,0-2 9 0,2-1-18 15,-2-1-3-15,0 0 3 0,1-1-22 0,-2 0-2 16,0 0-10-16,0 0 5 0,5-10-21 0,-2 5 5 15,-1 1-22-15,2-1 8 0,0 0-8 0,-1 0 7 16,7-4-9-16,1 0-3 0,-3 4 15 16,-3 0-11-16,-1 2 5 0,1 1-6 0,-1 2 2 15,-4 0 7-15,0 0-7 0,8 0 12 16,-8 0-7-16,22 15 13 0,-12-8 9 0,-3-3 0 16,8 3-7-16,-6 0 9 0,-3-1 5 15,0-2-14-15,-1 0 15 0,0-1-13 0,0 0 9 16,-1 0 15-16,-2-1 0 0,1-2-10 0,1 0 4 15,0 0 7-15,-4 0-5 0,0 0 4 0,8 0-12 16,-2 0 6-16,16-14-22 0,-14 9 10 16,0-1-2-16,2-3-17 0,-3 2 7 15,0 4 7-15,-3-1-18 0,-1 2-3 0,0 1 8 16,-1 1 1-16,-2 0 0 0,0 0 1 0,0 0-7 16,0 0 12-16,0 0-4 0,5 12-3 15,-3-10 4-15,0 0 2 0,-2 1-1 0,1 0 15 16,1 0 3-16,0 0 6 0,0-2-6 15,1 2 24-15,1 1-16 0,1-3 15 0,1 0-12 16,-6-1-8-16,6 0 0 0,2 0 7 16,3 0-13-16,15-13-4 0,-13 5 4 0,-2 3 18 15,-4 1-16-15,0-1-7 0,-2 2 1 0,-2-2-7 16,-1 1 2-16,-1 0-3 0,-1 4-8 16,0 0-5-16,0 0-22 0,-10-13 0 0,2 10-27 15,-7-2-30-15,2 4-19 0,1-1 10 0,0 0-87 16,3 0-37-16,2 1-50 0,0 1-12 15,7 0 24-15,0 0-64 0,0 0-75 0,-5 1-62 16,8 0-10-16,4 1 35 0,7 2 29 16,2-4 44-16,4 3 25 0,-1 1 21 0,-6-4 9 15,0 0 2-15</inkml:trace>
  <inkml:trace contextRef="#ctx0" brushRef="#br0" timeOffset="103605.8">21517 1414 239 0,'4'0'415'0,"2"-1"-44"0,-2-1-8 15,0 1-21-15,-1 1-45 0,0 0-7 0,0-1-42 16,0 1-12-16,0 1-14 0,0 1-18 15,2 3 6-15,-3-1 2 0,2 0-10 0,5 9-6 16,-1 0-4-16,2 1-11 0,-2 1-26 0,-1-3-12 16,-1 2-6-16,2-2-25 0,-4-3 10 15,-1-1-15-15,0-1-8 0,-1 1-20 0,0-3 4 16,-1-3-8-16,2 1-7 0,-1 0 17 16,-2 0 23-16,1-2-5 0,0 1 0 0,-1-2-28 15,0 0-9-15,0 0-1 0,0 0 10 0,2-13-19 16,2 8-18-16,-2 0-9 0,7-9-13 15,-3 1-15-15,7 0 17 0,-3 1-20 0,1-2-10 16,3 6 1-16,0-1 9 0,1 4-8 16,-2 0 9-16,2 3-5 0,-5 2 10 0,-10 0-15 15,10 0 0-15,15 12 0 0,-11-5 10 0,-1 0 5 16,-1 3 9-16,-3-3-15 0,0 4-2 16,-1-4 3-16,-3 0 17 0,1-3-16 15,-3 1-13-15,2-2-9 0,-3 0-26 0,-1-2-41 16,-1-1-47-16,0 0 14 0,-1 0-168 0,0-4-76 15,-1 0 32-15,0 0 29 0,0-1 30 16,1-2 27-16,-3-6 22 0,-2-3-293 0,3 0 59 16,-1 5 29-16,2-1 30 0,-1 3 25 0,0-1 27 15,-2-4 41-15,1 4 7 0,-2 0 7 16</inkml:trace>
  <inkml:trace contextRef="#ctx0" brushRef="#br0" timeOffset="103708.07">21821 1349 486 0,'-4'-5'421'0,"0"0"-20"0,1 2-66 15,-5-6-30-15,1 2-59 0,0-1-7 0,6 4-63 16,-1 2-37-16,-1-3-60 0,0 0-121 15,3 5 4-15,0 0-329 0,0 0 29 0,13-3-81 16,-3 4 25-16,3 1 82 0,6 3 30 16,-2 4 3-16</inkml:trace>
  <inkml:trace contextRef="#ctx0" brushRef="#br0" timeOffset="104421.49">21971 1385 467 0,'1'0'475'0,"0"2"4"16,0-2-17-16,1 1-44 0,0-2-18 15,-2 1-34-15,3 0-38 0,-2-2-31 0,2 2-12 16,-2 0-39-16,3 0-41 0,0 0-25 0,1 0-21 16,0 0-6-16,2 3-25 0,6 5-21 15,-1 1 3-15,-1 3-23 0,1 2 6 0,-5 3-24 16,2-5 6-16,-3 10-9 0,-3-5-14 16,-2 0 4-16,-1-7-4 0,0-1-21 0,0 3-1 15,0 1 0-15,-11 11 12 0,8-14-8 16,0-3 4-16,1-1-7 0,-1-3 9 0,1 0-18 15,0 1 10-15,-1-4-23 0,1 0 26 16,2-1-15-16,-2 0-12 0,2-1-22 0,0-1 1 16,0 2-16-16,1-2 3 0,0 1-8 15,1-1-11-15,3 1 12 0,-1 1 4 0,2 1 2 16,-1 0-9-16,1 3 10 0,0-3-8 0,8 9 13 16,1 4 4-16,0 3 7 0,-1-1-9 15,-1 2-6-15,2 2 17 0,-3 0-11 0,1 2 9 16,-5 0 3-16,1-2 1 0,0-1 0 0,-4-1 2 15,-3-1 0-15,0-5 4 0,-2-3 2 16,0-8-8-16,0 7 6 0,0-7 6 0,-14 13 3 16,8-10 3-16,-1-2-5 0,-1-1-1 0,-2 0 6 15,-7 0-12-15,-2 0 8 0,-2 0-1 16,-21-12-7-16,23 7 5 0,0 0-3 0,0-2 4 16,6 1-10-16,3 0 10 0,1 1-2 0,4-1-4 15,2 0 2-15,3 2-14 0,0 4 10 16,0 0-4-16,0-8-2 0,22-11 6 0,-6 7 1 15,2-3 3-15,2 1-11 0,0 0 3 0,4-1 14 16,3 1-8-16,3-1-8 0,1 0 4 16,-1 0-9-16,1-1 8 0,-2 1 4 0,-3 2-2 15,-1-2 3-15,-2 2-5 0,-3-1-1 0,1 4-3 16,-7-1 0-16,-1 2 7 0,-5 2-2 0,-3 0-3 16,-3 4-2-16,-2 3 0 0,0 0 2 15,0 0 10-15,-13-4-5 0,6 5 21 16,-5 7-4-16,-1 0-4 0,-2 4 13 0,5-1-5 15,-2 2 1-15,4-1 13 0,0 2 1 16,2-1-20-16,-1-4 4 0,6 0 7 0,0-1 1 16,1-8 5-16,0 7-24 0,0-2-5 0,18 12-34 15,-4-14-31-15,7 1-45 0,5-3 12 16,-2 0-119-16,-9-1-43 0,6 0-41 0,5 0 27 16,31-16-175-16,-32 6-19 0,1 1-8 15,-1 0 38-15,-4-2-20 0,-4-1 18 0,-1-1 26 16,-2 5 114-16,-6 0 147 0,-1 2 11 0</inkml:trace>
  <inkml:trace contextRef="#ctx0" brushRef="#br0" timeOffset="104640.57">22721 1552 1218 0,'-2'-2'193'0,"2"-4"14"16,0 2-20-16,-3 2 17 0,0-1 19 0,-2 0-45 16,-1 0 25-16,0 1-23 0,-8-2 19 0,-2-1 1 15,4 3-24-15,-2 2-19 0,14 0-20 16,-15 0-3-16,-2 0-17 0,-13 17-10 0,16-9-17 16,1 2 6-16,0 2-6 0,4 2-10 0,1 2 1 15,2-2-15-15,2 2 1 0,3-4 8 16,1-1-6-16,0-11-24 0,0 10-7 0,12 13 10 15,-6-17 1-15,1-1-15 0,1-2-15 0,2-4-16 16,-1 0-18-16,1 1 1 0,17-8-74 16,-8-1-20-16,-3-1-16 0,-1-4-21 0,1-2-21 15,-2-3-36-15,2-3-11 0,-6-2 19 0,-3-1-186 16,0-1 32-16,-1-3-109 0,-2 0 34 16,-1-14 28-16,-3 24 24 0,-11-35 22 0,5 22 24 15,-3 4 111-15</inkml:trace>
  <inkml:trace contextRef="#ctx0" brushRef="#br0" timeOffset="104860.66">22674 1220 526 0,'-9'-14'228'0,"-3"2"5"0,1 1-6 0,5 5-8 15,3 2-28-15,-3 1-3 0,3 3-5 16,3 0 9-16,0 0-9 0,-5 14-9 0,4-6-17 16,1 6 78-16,4-1 1 0,-4-6 0 0,9 20 2 15,-4-6 0-15,4 3-15 0,1 0-6 16,0 2-16-16,-3-1-17 0,2-1-33 0,-1 0-12 16,1 3-8-16,2-4-8 0,-3 2-15 15,0 0 0-15,1-3-12 0,-1-1-29 0,-1-1-16 16,0-6-23-16,-1-4-30 0,-2-5-30 0,2-1-58 15,0 0 9-15,0-3-152 0,-6-1-56 0,0 0 24 16,8 0-220-16,0 0-48 0,16-14 41 16,-6 7 34-16,-2 0 40 0,2 1 29 0,1-1 30 15,0 0 25-15,0-3 20 0,2 3 41 16,-1-1-28-16</inkml:trace>
  <inkml:trace contextRef="#ctx0" brushRef="#br0" timeOffset="105721.1">23145 1413 487 0,'-1'-1'406'0,"-2"1"-41"16,1 1-54-16,-1 0 44 0,0 2-70 15,-2 2 10-15,-3 7-2 0,-1 5-23 0,5 2-7 16,-3 0-26-16,6 1 0 0,-1 1-6 16,2-12-25-16,0 7-17 0,0-2-26 15,0 1-4-15,0-1-9 0,19 12-9 0,-14-19-25 16,1 0-3-16,1-3-15 0,0-2-15 0,2-2-3 15,0 0-29-15,5 0-10 0,17-11-21 0,-13 5-11 16,0-4-11-16,-1-1-28 0,0-4 3 16,0-2-41-16,-1 1-4 0,-1-2 11 0,-3 1-24 15,0 0 34-15,-6 0 7 0,3 3 1 0,-3 4-1 16,-2 2 10-16,-2 2-11 0,1-1 24 16,-2 2-7-16,-1 1-4 0,0 4 24 0,0 0 18 15,0 0-4-15,-8-1 18 0,5 3 1 0,-1 3 2 16,-6 5 3-16,1 1 7 0,5 0-2 0,-4 2 4 15,3 0 20-15,5-6-10 0,0 2 4 0,0-1-2 16,0 2-4-16,0-2 6 0,11 13 12 16,-2-11-8-16,0-1-11 0,5 1-3 15,1-3 12-15,0 0-6 0,-7-7-20 0,5 0-4 16,4 0 15-16,17-12-17 0,-16 5 2 0,-1-3-16 16,-1-2-11-16,1-1-17 0,-4 0-3 15,2-2 5-15,-4 2-9 0,3 2 1 16,-7 4 10-16,-1 0-2 0,-2 2-5 0,-1 2-9 15,1 1 4-15,0 0 5 0,-2 1-4 0,-1 1 11 16,3 0 6-16,-4 0-2 0,0 0-9 16,0 0 15-16,14 10-3 0,-10-6 2 15,7 12 6-15,1-5-2 0,-2 2-2 0,0 0 0 16,-2 0-5-16,1 2 4 0,-2-2 1 0,-6-2-2 16,3-1 4-16,-2-3 2 0,-2 2 2 15,0-9-1-15,0 0 11 0,0 9 1 0,0-3-1 16,0 0 21-16,0-6-6 0,0 7-7 0,0-7 11 15,-12 13 10-15,11-12-10 0,-2 0 14 16,2 1-11-16,0-2-10 0,0-1 16 16,0-1-16-16,2 1 7 0,-1-1-1 0,2-3-10 15,-1 0-6-15,3 1 6 0,8-8-13 16,-1-3 9-16,4 1-10 0,-2-2-2 0,3 0-4 16,-2 2 9-16,0-2-2 0,-3 1-7 15,-1 2-1-15,-1 3-4 0,0-2 11 16,-3 5-9-16,-3 0 10 0,-1 0-15 0,-1 3-3 15,2 0-3-15,-3 4 2 0,0 0 16 0,0 0-9 16,-10-2 0-16,5 4-9 0,1 1 13 16,-6 7-6-16,4-3 5 0,-2-2 4 0,1 9 6 15,-1 2 8-15,5-5 4 0,0 6-6 16,3-5 9-16,0-5-14 0,0 3 19 0,11 14-19 16,-5-11 5-16,0-5-5 0,1 0 4 0,0-3-1 15,7 0-17-15,-4-2-22 0,3 0-41 16,-13-3-41-16,15 0 10 0,0 0-126 0,13-11-47 15,-9 3-85-15,0-1 30 0,2 1-245 0,-1 1 47 16,-1 1 41-16,-3-1 20 0,-3 1 33 16,-1-1 29-16,0-1 46 0,-4 4 6 0,-2 3 9 15,-2-3 50-15</inkml:trace>
  <inkml:trace contextRef="#ctx0" brushRef="#br0" timeOffset="106617.5">24132 1497 774 0,'3'-3'392'0,"1"3"-77"16,-2-2 14-16,-1-1-69 0,-1 3-39 0,0-2-28 16,-2 0-19-16,1 0-28 0,-3 1-8 15,0 0-27-15,1 0-18 0,-1 1 31 0,1 0-38 16,0-3 12-16,0 3-39 0,2 0-10 15,-2 0-10-15,1-1 28 0,1 0-25 0,0 1 1 16,-1 0-23-16,-1 0-8 0,1 0 21 0,2-1 0 16,-1 1-14-16,0-1-19 0,1 2 17 15,-1 0-14-15,0-2-4 0,-1 0 11 0,2 2-22 16,0-2 4-16,0 0-14 0,0 1 21 0,0 0-15 16,-1 0-4-16,1 0 3 0,0 0-2 0,1-1 15 15,-1 2-5-15,0-1-6 0,0-1 20 16,0 2 8-16,0 0-9 0,2-1 18 0,-4-1-12 15,2 2 13-15,2-2 19 0,-1 1-20 16,-1 0-3-16,0 0 38 0,1-1-10 0,-2-1-14 16,1 1 1-16,0 0-3 0,0-1 16 0,0 2-4 15,0-1-5-15,0 1-4 0,0 0-41 16,1-1 11-16,-2 0-1 0,2-1-1 0,-1 2 0 16,0 0-2-16,0 0 1 0,0 0 1 0,0-1-14 15,0 0 10-15,0-1 4 0,0 1-25 16,0 1 23-16,1-1 13 0,-2-2-5 0,1 3 0 15,0-3 40-15,0 3 10 0,-1-2 9 0,2 1-18 16,-1 0 10-16,0 1-4 0,1 0 4 16,-1-1 7-16,1 1-1 0,-1 0-4 0,0 1 4 15,2 1 11-15,1-2 0 0,-1 2-13 16,1 1-15-16,0 2 6 0,-1-1-14 0,6 12-12 16,-3-3 10-16,-1 4-7 0,2-2 1 15,-2 2-10-15,-1-6 1 0,0 4 4 0,0 1-7 0,-1-7-2 16,-1 0 14-16,0 0-15 0,1-1 20 15,-2-2 9-15,0-2 17 0,0-1-7 0,0-1 53 16,1 1-16-16,-1-1 20 0,0 1-12 0,0-3 52 16,0 0-45-16,0 0 7 0,-2 1-14 15,2-4-7-15,0-1 0 0,-1 0-20 0,1-1 4 16,1-1-1-16,0-1-4 0,4-7-31 16,2-2 12-16,3 0-19 0,-2 0-1 0,-1 1-11 15,7 1-7-15,-5-1-36 0,3 5 2 0,-1-2-56 16,0 3-14-16,2 0-26 0,-2 1-45 15,-1 0-28-15,0 3-28 0,-1 1 21 0,-3-1-152 16,3 5 30-16,-4-3-232 0,1 3 45 0,-4 0-84 16,1-2 45-16,-1 0 86 0,1 2 20 15,-2-1 32-15,-1 0 13 0,0 1 36 0,0 0 55 16,-12-1-33-16,6 1 48 0</inkml:trace>
  <inkml:trace contextRef="#ctx0" brushRef="#br0" timeOffset="109697.17">18211 1888 454 0,'0'-14'270'0,"-12"14"-3"0,12 0-34 16,0 0-14-16,0 0-41 0,0 0 11 0,0 0-4 15,0-13-26-15,0 13 2 0,0 0-7 0,0 0 9 16,0 0-44-16,-12-19 0 0,12 19-15 16,0-2-10-16,1 2-10 0,-1 0-7 0,0-1-3 15,2 1 5-15,0 1 8 0,4 1-3 0,7 4 1 16,7-1-6-16,-1 2 17 0,2 2 9 15,6 3-20-15,-3-3 24 0,2 2-30 0,0 1 15 16,0-1-27-16,-4 1 0 0,4 0-5 0,-2 1-5 16,-1 0-8-16,-2 0-4 0,4-1-8 15,-6-2 5-15,1-2-14 0,-3 1 3 0,-8-4-5 16,6 2 1-16,-8-2-4 0,1 0 2 0,-1-1 0 16,-2-3-42-16,0 1 3 0,-5-2-61 15,0 0-49-15,0 0-57 0,0 0-59 0,12-12 21 16,-11 5-199-16,0 2-52 0,0-2 5 15,-1 0 33-15,-1 0 28 0,1-1 24 0,0-4 27 16,-11-13 21-16,6 10 8 0</inkml:trace>
  <inkml:trace contextRef="#ctx0" brushRef="#br0" timeOffset="110011.01">18588 1857 473 0,'-2'0'306'0,"2"0"-24"0,0 2-11 16,2-1-2-16,-1 2-1 0,3 0 11 16,9 5-37-16,-1-1-28 0,2 3-14 0,2 4-21 15,2-2-34-15,-2 1-16 0,-3-1 6 16,5 2-4-16,-4 1-3 0,0 2-14 0,-2-5-3 16,-1 2-2-16,-3 1-6 0,-1 2-35 15,-1-5 13-15,-3-1-11 0,-1-2-1 0,-2 0-10 16,0-9 6-16,0 11-24 0,-12 12 11 0,3-11-4 15,-4 1 3-15,0-4-12 0,-3 3-2 16,-1-4-6-16,-2 3-32 0,2-5-32 0,-2 0 5 16,4 2-100-16,4-4-31 0,0-1-30 15,1-3-37-15,4 2 20 0,2-2-222 0,4 0-32 16,0 0 33-16,-5-3 32 0,8 1 24 0,1-1 13 16,1 0 24-16,12-3 10 0,1-1 7 0</inkml:trace>
  <inkml:trace contextRef="#ctx0" brushRef="#br0" timeOffset="111073.87">19250 2036 303 0,'0'-13'361'0,"0"13"-77"16,0 0-41-16,0 0-22 0,0 0 5 15,0 0-14-15,0 0-8 0,-15 0 3 0,2 15-6 16,11 3-22-16,1 3-21 0,1-11-17 0,0 8 57 16,0 1-15-16,0 3-20 0,0 1 4 15,11 21-26-15,-7-24-5 0,0-1-7 0,0-2-20 16,-1-1-18-16,2-4 8 0,-3-4-2 0,2 0-12 16,-2-2 3-16,-1-1 15 0,0 0-2 15,0-3 22-15,-1 1-17 0,0-1 5 0,0-1-14 16,-2-2-4-16,1 0-15 0,-1 0-11 0,-1-2 3 15,0-1-16-15,-2-1-5 0,-2-7-16 0,-2-1 11 16,-1-1-20-16,1-3-4 0,0-1-25 16,1 0 4-16,0-3-13 0,1-2-1 0,3 1 4 15,-1-2 1-15,1-1-1 0,2 2 7 16,0 2-9-16,2 12-7 0,0-7 13 0,0 1-1 16,0-2-3-16,11-12 2 0,-8 15 0 0,3 6 0 15,-2 0-2-15,2 1 2 0,0 1 4 0,-1 3-7 16,1 2 2-16,-6 1-5 0,0 0 12 15,26 14 14-15,-10 0 7 0,-5 3-6 0,1 5 17 16,0 1 2-16,0 0-11 0,-1-1 14 0,1 1-2 16,-1 1-2-16,2 1-15 0,-2-1 4 15,-2-2 3-15,2-3-9 0,-3-1-2 0,0-2 0 16,-3-3-26-16,3 0-10 0,0-2-26 16,-5-5-19-16,-2-4-50 0,2 1 11 0,-3-1-126 15,0-2-72-15,1 1 29 0,-1-1-224 16,0 0 42-16,-9 0 36 0,6 0 33 0,-2-1 30 15,-2 0-44-15,1 1 35 0,0 0 23 0,-2-1 25 16,-1 1 25-16,1 0-10 0</inkml:trace>
  <inkml:trace contextRef="#ctx0" brushRef="#br0" timeOffset="111312.99">19194 2210 403 0,'-2'-2'399'16,"-1"0"-31"-16,-1-1-57 0,2 1-37 0,0 2-35 15,1-3 59-15,-1 1-30 0,1 1-15 16,-1-1-44-16,2 0-16 0,-1 1-14 0,1 0-43 16,1 1 9-16,1 0-8 0,1 0-15 0,0 0-16 15,4 0-8-15,-2-1-1 0,3 1-20 16,14 0-1-16,-12 0-7 0,7 0-20 16,1 0-32-16,3 0-14 0,2 0 1 0,21-9-107 15,-18 4-41-15,-2 0-56 0,-2 0 17 0,-2-2-198 16,-1 3-104-16,-2-2 34 0,-3 3 31 15,-5 0 31-15,1 0 41 0,-3 2 24 0,-2-1-2 16,-1 0 20-16</inkml:trace>
  <inkml:trace contextRef="#ctx0" brushRef="#br0" timeOffset="111679.98">19631 1918 290 0,'0'-5'414'16,"-1"2"-71"-16,-2 0-43 0,3 0 1 0,-1 2-53 15,2-1-39-15,-1-1 3 0,-1 3-29 16,1 3 17-16,0-3-23 0,1 5 19 0,-1 1-10 16,0 1 24-16,2 13-22 0,-2-10 1 15,0 4 7-15,0 4-28 0,0 3-9 0,8 22-5 16,-6-22-1-16,1 5-17 0,0-2-16 0,-1-2-19 15,4 0-9-15,-2-1 8 0,0 3-9 0,0-5-22 16,0-1-10-16,0-6-2 0,-2-2 2 16,2-3-5-16,-1 1 5 0,0-2-25 0,-1-1 14 15,2-2-24-15,0 0-16 0,0-2-25 16,2-1-31-16,-6 0-35 0,0 0 10 0,7 0-108 16,4 0-42-16,13-17-63 0,-12 8 27 15,0-1-272-15,-4 3 43 0,-2-1 38 0,-4 1-7 16,0 2 34-16,-1 1 27 0,0-3 39 0,-1 7 22 15,0 0 16-15,0-8 9 0</inkml:trace>
  <inkml:trace contextRef="#ctx0" brushRef="#br0" timeOffset="111874.51">19610 2106 1067 0,'-3'1'359'0,"1"-1"-47"0,1 0-22 0,1 2-37 15,2-4-21-15,2 4-46 0,2-2-22 16,2 0 22-16,-1 0-22 0,16 0-63 0,-11 0-40 16,6 0-49-16,3 0-70 0,1 0-52 0,32-12 9 15,-27 7-312-15,3 0 29 0,-4-2-51 16,-2 2 25-16,-1 0 58 0,-1-1 32 0,-1 1 10 16</inkml:trace>
  <inkml:trace contextRef="#ctx0" brushRef="#br0" timeOffset="112164.45">20051 1932 500 0,'-3'-1'426'16,"2"0"-61"-16,-1 1-76 0,1 0-4 0,0 0-35 16,-1 0 22-16,0 2-11 0,2 3-19 15,0 0 13-15,0 2-15 0,0 15 7 0,0-10-11 16,0 7-1-16,0 1-15 0,0 4-11 0,13 29-30 15,-7-26-10-15,-2-1-21 0,2-4-1 0,-2 0-17 16,1 0-7-16,0-3-30 0,-1 0-4 16,1-4-18-16,-1-4-24 0,0-3-8 0,0-2-26 15,1-2-46-15,-2-2-55 0,2-2 8 0,-5 0-132 16,0 0-57-16,26-14 25 0,-19 7-263 16,4-3 47-16,-3-1 37 0,-2-3-55 0,-2 2 25 15,-3 3 31-15,-1-1 29 0,0 10 22 0,0-10 25 16,-12-10 13-16,5 7 2 0</inkml:trace>
  <inkml:trace contextRef="#ctx0" brushRef="#br0" timeOffset="112346.93">20053 2109 578 0,'-4'-3'437'16,"1"3"-35"-16,0-1-23 0,-1 0-46 0,2 0-52 16,-1 1-16-16,2-1-10 0,-1 0-45 15,2 1-34-15,2-1 5 0,2 1-31 0,0-1-21 16,2 1-42-16,16 0-9 0,-8 1-98 0,-5-1-47 15,4 0-55-15,3 0 11 0,0 0-197 0,-4 0-117 16,2 0 15-16,-3 0 27 0,0 0 27 16,-1 0 12-16,-2 0 23 0,-2 0 15 15,2 0 2-15</inkml:trace>
  <inkml:trace contextRef="#ctx0" brushRef="#br0" timeOffset="112727.46">20273 2084 280 0,'2'-2'386'0,"-3"0"-46"0,0 2-30 16,0-3-19-16,-2 3-1 0,3 0-30 0,-3 0-12 15,-3 0-28-15,-7 10 25 0,0-1-7 0,-1 1-25 16,3 2-25-16,3 1 3 0,1 5-10 16,-2-3-16-16,2-1-5 0,3 0-24 0,-1-2-10 15,5-3-9-15,0-1-17 0,0-8 5 16,0 6-19-16,0-6 7 0,0 8-8 16,16 1-5-16,-9-7-20 0,0-2-9 0,14-1 7 15,-12 1-2-15,5 0-15 0,17-11-15 0,-15 4-1 16,-2-3-8-16,-2 0-8 0,-2 1-13 15,1-1 10-15,-2-1-7 0,-3 3 8 0,-2 0-14 16,-1 2-2-16,0 2 1 0,0 0 8 0,-2 2-14 16,0-1 6-16,0 2-13 0,-1 0 6 0,0 1 5 15,0 0 23-15,0 0 1 0,-1 8 4 0,1-4 8 16,-2 1-11-16,1 0 7 0,1 0-1 16,0 1-9-16,0 1 8 0,1-2-6 15,-1-5 3-15,0 0-10 0,0 9 7 0,0-4-20 16,12 4-30-16,-9-5-42 0,4-3 8 0,0 1-95 15,1-2-50-15,-1 0-67 0,2 0 24 16,2 0-204-16,0 0-68 0,3 0 39 0,16-12 36 16,-18 7 61-16,2 1 12 0,-1 0 28 15,-3 0 28-15,-1 2 17 0,5-3 29 0</inkml:trace>
  <inkml:trace contextRef="#ctx0" brushRef="#br0" timeOffset="112974.62">20608 2123 409 0,'0'-2'496'0,"0"-3"-98"0,-2 2 9 0,2 1-39 15,0 0-36-15,-1-1-29 0,-1 1-9 16,0 1-23-16,1 1-17 0,-2 1-21 0,0 0-10 16,-1 0-31-16,1 2-15 0,-7 8-16 0,2 0 5 15,0 0-21-15,2 2-24 0,0 1-4 16,3-2-6-16,-1 3-17 0,2-3 6 0,2 0-28 16,0-12 11-16,0 11-11 0,15 14-17 15,-9-18-31-15,6 1-32 0,2-2-23 0,2 0-34 16,2-1-36-16,6-5 10 0,-12 0-84 15,7 0-50-15,26-11-36 0,-18 5 23 0,0-2-143 16,-2 1-99-16,-2-3-4 0,2 2 35 16,-2-3 0-16,-2-3 41 0,-2 2 3 0,-4-1 26 15,-2-2 11-15,-1-3-2 0</inkml:trace>
  <inkml:trace contextRef="#ctx0" brushRef="#br0" timeOffset="113221.28">20935 1964 419 0,'-7'-13'447'16,"0"3"-77"-16,-2 1-41 0,6 4-29 15,-1 1-36-15,1 1-33 0,0 0-27 0,0 2 24 16,1 2 4-16,-1 2-2 0,1 1-7 16,0 2-5-16,-1 11-2 0,3 4-12 0,0 3 6 15,0-11-15-15,0 8-22 0,12 26-14 0,-6-21-9 16,-2-2-15-16,0 0-11 0,1-4-28 16,0 2 11-16,-1-4-26 0,2-1 11 0,-4-5-47 15,2-4-38-15,-2-1-31 0,1-2-45 0,1-1 6 16,2-2-131-16,-3-2-54 0,-3 0-53 0,0 0 27 15,7 0-207-15,13-15 38 0,-9 6-78 16,1-2 45-16,-1-2 44 0,-2 0 29 16,-1 0 43-16,2-2 53 0,-2 4 16 0,-1-4 9 15</inkml:trace>
  <inkml:trace contextRef="#ctx0" brushRef="#br0" timeOffset="113942.71">21077 2091 323 0,'1'-3'380'16,"-1"0"-19"-16,0 0-47 0,-1 1-2 15,-1 2-31-15,0 0-15 0,1 0-28 0,-4 1-28 16,0 2 40-16,-5 5-34 0,-1 0 8 15,-1 5-22-15,1 0-13 0,-1-1-4 0,3 5-7 16,2-1-22-16,2-1-12 0,-1 0 5 16,3-3-15-16,3-2-11 0,0-10-5 0,0 12 12 15,0-1-23-15,16 14-6 0,-6-16 10 0,1-2-27 16,4-2-5-16,3 1 10 0,-2-4-20 16,5-2-8-16,-12 0-11 0,9 0 2 0,0 0-9 15,24-16 3-15,-18 8-32 0,-3-4 3 0,-1 0-15 16,-1-1-9-16,-1-1-4 0,-1-2-4 15,-3-1-6-15,0 0-4 0,-2 1 2 0,-4 1 5 16,-1 2 0-16,-4 3 3 0,-1 0 2 0,-1 4-2 16,-1 0 3-16,0 6-4 0,0 0 2 15,0 0 0-15,0 0-2 0,-12-12-1 0,7 12 4 16,2 0 5-16,-1 2-3 0,-8 5 4 16,3 1 8-16,3-1-5 0,-3 5 7 0,2 3 11 15,1-2-1-15,2-2 11 0,3-1-6 16,1-1-1-16,0-9 4 0,0 6 2 0,0 1-5 15,0-7 7-15,17 19-8 0,-10-10-3 0,0-5 7 16,4-2 3-16,-4 0-12 0,2-1 8 16,-1-1 5-16,6 0-3 0,15-13-2 15,-16 8-2-15,1-2-20 0,-1-1 15 16,-3-3-11-16,0 1-3 0,-1 0-4 0,-3 0 13 16,-1 3-11-16,-1-1-5 0,0 1 2 0,-1 3 10 15,-1 1-4-15,1 1 3 0,-1-1-10 0,0 1 7 16,1 1-4-16,-1-1 4 0,1 0-10 15,0 2 8-15,3-2-3 0,-6 2-4 0,0 0 2 16,14 0-1-16,20 10 12 0,-17-3 0 16,2 0-12-16,-1 1 5 0,-3 1 0 0,-1 3 5 15,-1-2-8-15,-3-1 1 0,-1 1 1 0,-3-3 11 16,-1 0 2-16,-1-3 3 0,-2 1 14 16,2-1 14-16,-3 0 0 0,0-1 29 0,0-3 22 15,-1 2-10-15,0-2 31 0,0 1 0 16,0-1-5-16,-1-1-6 0,0-1-2 0,0 2-9 15,-2-3 8-15,2 0-20 0,-1-1 9 0,2-1-18 16,0 0 1-16,2-1-15 0,-1-2-6 16,-1 1-5-16,9-10 11 0,-2 7-12 15,2-4-20-15,2 1-9 0,2 1-3 0,-1 0-48 16,5 4 3-16,1 0-69 0,-2 1-53 0,1-1-49 16,-1 5 22-16,-1-4-189 0,-5 2-74 15,-4 2 38-15,5 0-250 0,-6 2 45 0,2 0 56 16,-1 0 29-16,2 1 39 0,0 0 33 0,1 0 32 15,6 0 67-15,2 0 13 0,23 11 14 16,-20-3 38-16,3-3 17 0</inkml:trace>
  <inkml:trace contextRef="#ctx0" brushRef="#br0" timeOffset="114097.12">22126 2138 651 0,'0'0'501'15,"2"2"-76"-15,-1 0-52 0,1-1-90 16,-1 1-10-16,0-1-39 0,-1 0-17 0,1 0-23 15,0 0-89-15,-1 0-58 0,1-1-86 0,0 0-79 16,-1-2 12-16,0 2-315 0,-1-1-6 16,0 1 44-16,-1-2 24 0,-2 0 15 0,0-1 60 15,-1 1-26-15</inkml:trace>
  <inkml:trace contextRef="#ctx0" brushRef="#br0" timeOffset="163345.96">6551 4656 547 0,'0'0'285'0,"0"-14"-39"0,0 14-33 0,0 0 3 16,0 0-13-16,0 0-3 0,0 0-7 0,0 0-15 15,-15 0-20-15,15 0 5 0,-15 4-10 16,14 4 5-16,0 11-29 0,-2 1 1 0,2 0-13 16,0 3 35-16,0-1-3 0,1-2-22 15,-1-1 3-15,1 1-12 0,0-5-18 0,0-6 7 16,0 3-11-16,0 2-8 0,0-1 5 15,11 10-2-15,-3-13 6 0,-1-1-10 0,1-3 10 16,7-1-6-16,0-2-15 0,8-2 2 0,-2 0-13 16,-8-1-9-16,7 0-6 0,3 0 2 15,4 0-15-15,0 0 7 0,0 0-5 0,1 0-23 16,-2 0 14-16,-3 0-15 0,-2 0 4 0,-2 0-11 16,-4 0-22-16,-2 0-8 0,-3 0-3 0,-3 0-6 15,-7 0-14-15,9 0-15 0,-9 0-3 16,8 0 7-16,-8 0-86 0,7 0-27 0,-7 0-49 15,0 0-48-15,15-11 26 0,-12 7-278 0,0-2 38 16,-2 0 35-16,2 1 37 0,-2-2 28 0,0 0 46 16,0-1 0-16,-1 1 49 0,0 0-11 15,0 1-3-15</inkml:trace>
  <inkml:trace contextRef="#ctx0" brushRef="#br0" timeOffset="163678.84">6882 4768 448 0,'-3'-1'394'16,"1"2"-54"-16,0-2-52 0,0 1-20 0,2 0 5 15,0 0-31-15,0 0 5 0,2-1-14 16,2 1-31-16,-1 0 1 0,4 2-25 16,1-1-19-16,9 3 9 0,-6-4-36 0,19 7 0 15,-10 0-22-15,2-2-1 0,-1 4-18 0,-1 2 3 16,0 1-24-16,0 2 1 0,-2 1-7 0,-4-1-8 15,-1 1-3-15,-6-1 3 0,2 1-12 16,-3 2-2-16,-3-3-6 0,0 3 5 0,-3-11-4 16,0 3 4-16,0 3-6 0,-20 15-14 0,6-11 15 15,-1 0-19-15,-3-2-1 0,-4-1-15 16,0-2-39-16,-1 1 6 0,-2-3-98 0,0 2-51 16,0-2-80-16,0-7 25 0,4 5-283 0,-2-2 39 15,0-2 34-15,7 1 46 0,5-3 21 16,2-1 17-16,2 1 54 0,2-1 8 0,1 0 22 15,1 0-40-15</inkml:trace>
  <inkml:trace contextRef="#ctx0" brushRef="#br0" timeOffset="163852.31">6903 5156 657 0,'6'1'441'16,"-2"0"-71"-16,-1-1-11 0,1 0-47 0,-1 2-39 15,0-2-32-15,1 0-29 0,0 0-23 16,-3 0-21-16,1 0-20 0,1 0-15 0,0 1-83 15,-1-2-69-15,0-1-61 0,-2 2-73 0,2-3 13 16,-1 1 14-16,2-1 11 0,-2-2-305 16,-1 1 41-16,0 1 37 0,1-2 2 0,0-2 23 15,5-7 11-15,0-6 3 0</inkml:trace>
  <inkml:trace contextRef="#ctx0" brushRef="#br0" timeOffset="168565.53">10980 3712 748 0,'0'0'240'0,"0"0"4"15,0 0-14-15,0 0-34 0,0 0-3 16,0 0-10-16,0 0 43 0,0 13-27 0,0-13 11 16,0 0-25-16,0 0 35 0,0 0-7 15,8 20-1-15,11-15-5 0,-2 1-29 0,4-3-3 16,-1-3-27-16,5 3-7 0,-2-2-7 0,-1 1-20 15,2-1-1-15,1 0-17 0,0-1-7 16,0 0-5-16,1 0-12 0,-14 0-17 0,5 0-1 16,4 0-17-16,0 0 5 0,-2 0-22 0,-1 0-10 15,-4 0-5-15,-2 0-17 0,-2 0-13 0,-1 0-22 16,-2 0-4-16,-7 0 4 0,7 0-58 16,-7 0-11-16,7 0 2 0,-7 0-37 0,12-10-41 15,-10 9-44-15,-2-1 22 0,0 0-251 0,0-1-22 16,0 1 68-16,-2 0 8 0,0-2 21 15,0 0 35-15,2 0 18 0,-2 1 14 0,0-2 8 16</inkml:trace>
  <inkml:trace contextRef="#ctx0" brushRef="#br0" timeOffset="168946.58">11369 3625 293 0,'-4'-2'429'15,"3"0"-66"-15,-1-1-26 0,0 1-38 16,2-1-38-16,-2 2-32 0,4-2-27 0,-2 3 34 16,4-3 20-16,0 1-15 0,1 1-30 0,1 0 6 15,4 2-23-15,8 0-18 0,-7-1-9 0,5 0-11 16,19 9-18-16,-14-2-12 0,-1 1-16 16,0 2 1-16,1 0-13 0,-3 2-13 0,1 0-3 15,-2 0-23-15,-2 0 2 0,-1 0-7 16,-3 0-16-16,-1 0 6 0,1-2-9 0,-5 0-1 15,-2 0-3-15,-4-2-5 0,2 0-3 0,-2-1-8 16,0-7 9-16,0 6-5 0,0 5 10 16,-17 12-12-16,5-9 0 0,-1 0-4 0,-1-1 4 15,-5-1-13-15,-2-1-25 0,-4-1 6 0,2 0-25 16,4-2-23-16,-2-1-7 0,1 6 7 16,4-5-77-16,0-1-24 0,3-2-20 15,2-2-34-15,2-3-14 0,2 2-32 0,7-2 23 16,0 0-184-16,0 0-43 0,0 0 34 0,-7 0 30 15,1-9 34-15,8 5 24 0,-2-1 24 0,3 0 3 16,5-6 19-16</inkml:trace>
  <inkml:trace contextRef="#ctx0" brushRef="#br0" timeOffset="173875.16">12643 3696 610 0,'0'0'372'0,"0"0"-59"0,0 0 8 15,0 0-10-15,0 0-41 0,0 0-5 0,0 0-10 16,0 0-8-16,0 0-9 0,0 0-31 16,0 0-20-16,0 0 0 0,0 0-11 0,0 0-8 15,0 0-4-15,31 37-8 0,-25-20-10 16,3-1 1-16,1 1-27 0,-4-2-10 0,1 1-6 16,0-1-3-16,0-1-10 0,0-1-25 15,-3-3-17-15,1-2-27 0,-1-2-6 0,-2-1-26 16,1-3-20-16,-1 0-19 0,1 0 4 15,-1-1-111-15,-2-1-40 0,0 0-45 0,0 0-56 16,0 0 28-16,4-8-181 0,-4 5 34 0,-2-3 34 16,1 3-30-16,-2-2 20 0,0 0 27 15,-6-6 23-15,0 0 23 0,4 3 1 0,-1 1-8 16</inkml:trace>
  <inkml:trace contextRef="#ctx0" brushRef="#br0" timeOffset="174762.22">12578 3587 570 0,'0'-2'370'16,"0"1"-75"-16,0 1 23 0,2 1-1 0,0 2-42 15,0 1 38-15,2 0-29 0,1 12 3 16,4-1-6-16,-2 3-2 0,2 1-18 0,-2 1-34 16,2 2-8-16,0-1-16 0,-1 1-9 0,1 0-6 15,0-1-32-15,0-1 15 0,-2 2-14 16,3-5-15-16,-5 0-20 0,3-1-17 0,0-3 1 16,-2 2-19-16,-2-6-8 0,0-2 1 0,1-1-13 15,-3-1-16-15,1-2-9 0,0 1 8 16,-2 0-8-16,1-4 7 0,0 3-7 0,1-1-12 15,-1 1 3-15,0-1-16 0,-1-1-2 16,2 0 1-16,-2 0 5 0,1-1 1 0,-2 0-24 16,0 0 2-16,0 0 7 0,0 0-22 15,0 0-2-15,0 0 1 0,11-10 0 0,-11 7 10 16,0-2-3-16,2 1 5 0,-4-2-8 0,2 0 5 16,-3 1-1-16,2-2-2 0,-8-5 12 15,2-1-8-15,0 1-7 0,-4 1 2 0,2 0 16 16,-1 2-10-16,0 2-7 0,-2-1-5 15,-2 5 7-15,6-1 3 0,-4 4 11 0,4 0-14 16,-5 0-6-16,-4 0 12 0,-18 14-6 16,17-9-2-16,-2 5 19 0,-1 0-20 0,3-1 22 15,2 3-18-15,1-1 5 0,3 3 0 0,1-5-9 16,3 4 5-16,2-3 9 0,6-10-5 16,0 9 6-16,0 2-6 0,0 0 10 0,21 10 18 15,-8-15-11-15,3-1-20 0,4-2 13 0,0-3-21 16,-10 0-21-16,9 0-31 0,4 0-32 15,27-9-31-15,-21 4 11 0,1 0-85 0,-1-2-44 16,-5-2-27-16,3 2-43 0,2 1 29 16,-1 3-257-16,1-3 29 0,2 3 56 0,-2-4 36 15,-2 2 5-15,2 1 33 0,-3 1 17 0,1 0 52 16,-4 0 3-16,2 2 20 0</inkml:trace>
  <inkml:trace contextRef="#ctx0" brushRef="#br0" timeOffset="175415.08">13240 3846 336 0,'-13'-9'372'0,"4"4"-39"0,1 0-62 15,-3 3-23-15,-2-3-5 0,-2 2-37 0,4 3-2 16,-1 0 22-16,3 0-39 0,-4 0-14 16,-15 14 1-16,11-4-18 0,3 0-2 0,0 1 21 15,2 1-19-15,4 1-1 0,-4-1-4 0,8 2-6 16,-2-3-5-16,6-2-7 0,-2-1-13 0,2-8-11 15,0 7 1-15,0-2-13 0,0-5-5 16,11 14-11-16,-3-14-14 0,-2 0-33 16,3 0-19-16,-1 0-24 0,24-9-3 0,-14 3-12 15,2-2-11-15,-4-1 4 0,2-1-17 0,-2-1-27 16,-1-1 8-16,-2-1-8 0,0 2 16 16,-7 3-17-16,5-2 9 0,-3 3 19 0,-3 2 15 15,1-1-9-15,-2 3-2 0,-2 2-7 0,-2 0 15 16,2 1 26-16,-2 0 30 0,0 0-1 0,0 0 33 15,5 12-15-15,-4-7 18 0,-1 0 10 16,8 9 8-16,-2-5-19 0,-1 0 4 0,0-1 7 16,1-3-7-16,-2 0 3 0,2 0 0 0,-2-2-7 15,2-2-13-15,0-1 5 0,-2 0-9 16,-4 0-17-16,9 0-29 0,2 0 4 0,17-14-21 16,-16 3 7-16,4 1 1 0,-5-4 3 0,1-1 1 15,-6-4-85-15,2 0-3 0,4-2 5 16,-9 1 9-16,2 0 13 0,-2 0-11 0,-1 1 12 15,-2 9 18-15,0-4 5 0,0 1-4 16,-13-8 11-16,12 13 2 0,-3 2 24 0,0 0 21 16,2 3-13-16,-2 2 18 0,2-1 27 15,-1 1-11-15,-1 0-2 0,2 1 29 0,-2 1 33 16,2 1 5-16,-2 2 13 0,2 0 1 0,1 3 16 16,-1 11 13-16,2 0 6 0,0-6 2 15,0 5 12-15,11 21-12 0,-5-15-2 0,3-2-12 16,0 4-17-16,0-6-4 0,4-1-18 15,-3-2-10-15,4 0-22 0,-3-3-16 0,2-1-40 16,-3-3-7-16,-3-6-37 0,-2-1-48 16,-5-2-43-16,9 0 13 0,4 0-169 0,12-12 26 15,-16 5-318-15,-5 0 37 0,7-3 36 0,-11 2 28 16,6-1 49-16,2 0 56 0,-8 0 8 16,0 4 35-16,0 5 15 0,0 0-10 0,0-9 39 15,0 3-36-15</inkml:trace>
  <inkml:trace contextRef="#ctx0" brushRef="#br0" timeOffset="175576.41">13485 3776 684 0,'-2'-1'433'15,"-3"1"-68"-15,5-1 10 0,-2 1-69 0,2 0-35 16,2 0-44-16,3-1-26 0,-1-1-54 16,1 2-44-16,14-3-63 0,-8 3-65 0,27-3-61 15,-8 1-32-15,-2 1 11 0,1 1-268 0,-13 0-32 16,4 0 48-16,4 0 22 0,0 0 22 15,-1 0-6-15,-3 0 4 0</inkml:trace>
  <inkml:trace contextRef="#ctx0" brushRef="#br0" timeOffset="175958.87">13903 3766 564 0,'0'-1'417'0,"-1"0"-34"16,-1 0-46-16,-2 0-43 0,0 2 0 0,-1 0 11 15,0 2-28-15,-7 4 1 0,0 1-24 0,-2 1-24 16,1 0-9-16,3 1-15 0,-1 0-33 15,5 0-1-15,2-1-12 0,1 0-27 0,0-4 8 16,3 2-27-16,0 0 1 0,0-7-12 16,0 0-23-16,0 0 2 0,10 13-10 0,-5-12-24 15,1 0-16-15,2-2-25 0,11 0-26 0,-10 1-5 16,15-11-1-16,-8 5-4 0,-4-4-7 16,2 3 1-16,-2-5-8 0,-2 2 18 0,-5 0-13 15,2 3 5-15,-3 2 0 0,-2-1 7 16,3 2-6-16,-3 0-4 0,-2 1 25 0,4 3-8 15,-4 0 26-15,0 0 6 0,0 0 30 0,0 0 8 16,1 13 10-16,-1-9 0 0,0 2 5 16,2 0-5-16,-2 0-7 0,6 9-2 0,-4-4-8 15,4 3 7-15,3-4 0 0,-1-2-17 0,-2-2-25 16,1-2-18-16,0-3-37 0,3 1-31 16,-1-2 7-16,-3 0-147 0,8 0-67 0,23-16 25 15,-20 8-285-15,3-1 21 0,1 0 28 0,1-2 37 16,2 2 31-16,0-3 43 0,2 2 9 15,-2 2 23-15,3 0 62 0,0 0-35 0</inkml:trace>
  <inkml:trace contextRef="#ctx0" brushRef="#br0" timeOffset="176170.47">14640 3692 1286 0,'2'0'476'0,"0"1"-29"0,-1 2-25 0,1 0-36 16,-1 2-19-16,6 8-25 0,-3 0-25 15,-1 2-31-15,2-1-30 0,-5-2-14 0,7 2-50 16,-1 1-21-16,0-3-47 0,-1-4-29 0,1 0-43 16,-3-2-61-16,-1-2-65 0,2 0 8 15,-2-1-125-15,1-2-73 0,-3-1 25 0,0 0-314 16,0 0 45-16,8 0 37 0,11-19 51 0,-13 12 4 16,-2-1 14-16,6-4 24 0,-7 1 25 15,0 1 40-15,1-5 0 0</inkml:trace>
  <inkml:trace contextRef="#ctx0" brushRef="#br0" timeOffset="176301.64">14703 3635 575 0,'-8'-1'354'15,"-1"0"-44"-15,1 1-58 0,2 0-7 0,1 2-68 16,2 0-38-16,-2-1-59 0,3 2-38 16,1-2-72-16,2 2 2 0,-1 0-305 0,4-1-30 15,1 1 26-15,-1 0 14 0,10 5 24 0</inkml:trace>
  <inkml:trace contextRef="#ctx0" brushRef="#br0" timeOffset="176664.01">14985 3679 631 0,'4'0'433'0,"-1"0"-38"16,-1-1-22-16,-1 1-18 0,-1 1-38 0,0-1-20 16,-4 2-35-16,-1 1-13 0,-6 5-27 15,-2 1-28-15,3 0-11 0,-1-1-15 0,0 1-22 16,4-1-25-16,1-1-31 0,2-1-14 0,0-2-21 15,3 3-11-15,1-4-18 0,0-3 2 0,0 0-11 16,0 0-5-16,0 0-18 0,16 9 12 16,4-5 0-16,-8-3 0 0,0 1-29 0,-12-2 23 15,15 0-3-15,4 0-13 0,-2 0 1 0,22 10-13 16,-26-7 2-16,-2-1 17 0,-1 1 4 16,5 1 0-16,-6 1 1 0,0-1 15 0,-4 0 1 15,0 0-5-15,-3 0-9 0,0 0-3 16,1-1 36-16,-2 1 8 0,-1-4-17 0,0 0 11 15,0 0 11-15,-19 19-5 0,3-13-13 0,-2-1 3 16,-3 0-8-16,-3-1-3 0,1-1-8 0,-4-2-41 16,1 2 3-16,1-3-114 0,11 0-60 15,-4 0-68-15,-21-11 25 0,27 4-256 0,5 0 24 16,2 2 42-16,7-2 31 0,9-3-13 16,6-1 27-16,9 0 63 0,4 0 8 0,4 1 3 15</inkml:trace>
  <inkml:trace contextRef="#ctx0" brushRef="#br0" timeOffset="177499.05">15675 3691 486 0,'8'1'448'0,"-5"2"-48"0,-1 1-54 0,-1 0 19 16,0 1-19-16,-2 0-11 0,1 2-26 16,-1 0-7-16,1 0-19 0,0-7-27 0,0 13-21 15,0 2-12-15,18 15-23 0,-9-17-16 16,5-1-26-16,1 0-25 0,1-4 2 0,0 1-16 15,0-5-11-15,3 0-13 0,1 0-7 0,0-2-25 16,-10-2 3-16,4 0-25 0,22-14-20 0,-18 7-8 16,-2-2 0-16,-5-1-21 0,3-1-8 15,-3-1 1-15,0-1-14 0,-2-1 1 16,-3 1-11-16,-4 3 11 0,-2 10 4 0,0-9-8 0,0 1-8 16,-17-8 14-16,5 10-5 0,-4-1 7 15,-1 2-6-15,-4 2 5 0,-3 2-6 0,1 0 15 16,-3 1-22-16,13 0 12 0,-5 0-3 0,-2 0 14 15,1 0 3-15,2 0 4 0,1 0-11 16,4 0-6-16,2 0 4 0,2 0 7 0,-4 10-4 16,11-10-2-16,1 0 11 0,1 0-4 0,2 0-14 15,3-1 1-15,1 0 16 0,13-2-25 16,-9 3-1-16,24-5 4 0,-13-2-46 0,6 2-35 16,0-3-3-16,0 1-24 0,0 0-4 15,-2-2-11-15,0-4-26 0,1 2 1 0,-2-3 0 16,-4 0 2-16,-1 0 16 0,-1-2 15 0,-1-1 19 15,-6 2-5-15,-1 1 38 0,-5 2 21 16,-2 3 6-16,-1-1 21 0,-2 4 1 0,-1 6 34 16,0 0 19-16,0-9 35 0,-10-3 15 0,7 9 24 15,-1-1 4-15,2 2 16 0,-1 0 22 16,-2 0-22-16,2 0 18 0,0 2-10 0,1 2 6 16,-1-2-13-16,1 4 50 0,0 2 10 0,1 1 4 15,-2 11 6-15,3 3 3 0,0-9-7 0,0 5-1 16,0 6 7-16,11 29-18 0,-7-24-1 15,3-1-14-15,2 1-18 0,-1 0 6 0,-1-2-19 16,3-2-19-16,-2-1 4 0,0 1 3 16,-4-7-16-16,5 1-20 0,-3-4-3 0,-1 0 3 15,-2-9 1-15,0-1-5 0,-2-1-7 16,0-3-2-16,-1 0-16 0,0 0 14 0,0 0-22 16,6-10-10-16,-5 5-4 0,-1-1 0 0,0-1-18 15,5-8 0-15,-2 0-14 0,-1 5 21 16,0 0-14-16,2-4-9 0,1 5-1 0,4-4 18 15,1 3-7-15,1 1-11 0,0 2 9 0,1 2 16 16,-1 3-11-16,-11 2 7 0,15 0-10 0,0 0-2 16,-1 0-3-16,2 0 23 0,15 10 1 15,-15-3-8-15,-5 2 7 0,0 0 20 0,-3-1-14 16,-3 0 2-16,-2-2-1 0,-2 1 2 16,-1-7-14-16,0 0 20 0,-12 21-10 0,-1-12 13 15,-1 2-12-15,-2-2-49 0,-3-6-24 0,4-2-38 16,15-1-70-16,-11 0 16 0,-4 0-156 15,4 0 27-15,-11-12-277 0,15 10-25 0,5-4 58 16,3 5 39-16,2-4 24 0,9-3 22 0,4-1 31 16,5-1 21-16,0 0 26 0,4-2 49 15,3 5-1-15</inkml:trace>
  <inkml:trace contextRef="#ctx0" brushRef="#br0" timeOffset="177847.34">16704 3659 857 0,'9'-7'417'0,"-3"4"-60"16,-3-1-45-16,-1 2-2 0,-3 1-39 15,-3 1-22-15,1 2 5 0,-3 0-2 0,-9 7-33 16,2-2-10-16,-4 2-28 0,4 1-9 0,-4 0-24 16,4 0-22-16,0 5-8 0,-1-6-12 15,4 1-13-15,3-3-21 0,2 0-2 16,3-2-17-16,1 0-13 0,1-5 2 0,0 0-3 0,0 7-6 16,23 5-7-16,-12-8-31 0,6-1 2 15,4 1 8-15,0-2-9 0,5 1 3 0,-2 1-16 16,-1-2-1-16,-1 3 16 0,-2-1 7 0,1 1-17 15,-6-1 25-15,0 3-2 0,-6-1 5 16,-2-2 7-16,-1 2 8 0,-3-4 21 16,-1 4-1-16,-2-2 4 0,0-4-1 0,0 0-6 15,-15 17 8-15,3-9 2 0,-6-2-13 0,-1-3-6 16,-4 2 3-16,-1-1-3 0,-2-3-33 0,0-1-17 16,13 0-31-16,-7 0-56 0,0 0 11 0,-23-11-158 15,23 6-64-15,2-2 26 0,3 0-278 16,9-1 63-16,3 0 17 0,-4-4 62 0,7 7 14 15,0-4 7-15,16-7 70 0,0 6 12 16,8-1 3-16,4 7-6 0</inkml:trace>
  <inkml:trace contextRef="#ctx0" brushRef="#br0" timeOffset="178518.29">16947 3774 929 0,'4'1'393'0,"-1"2"35"16,2-2-27-16,-2 3-45 0,0-3-10 0,1 0-21 15,0 2-13-15,0-3-33 0,1 3-30 0,-1-2-13 16,2-1-39-16,-2 0-8 0,-4 0-33 16,0 0-17-16,16 0-8 0,11-10-9 0,-17 6-29 15,3-3 6-15,-3 2-18 0,-3-2-22 0,-1 2-5 16,-1-2 1-16,0 2-7 0,-3 0-16 0,0 0 4 16,0 0-9-16,0 1-4 0,-2 4-4 15,0 0-14-15,0 0 8 0,0 0-7 0,-16-9 8 16,10 11-9-16,1 0 4 0,-12 7 3 15,1 2 6-15,-1 1 5 0,4 1 1 0,2 1-3 16,1 1 8-16,3 0-6 0,3 1 3 16,3-5-16-16,1-2 19 0,0 1-9 0,13 8-8 15,-1-7 0-15,0-5 16 0,1-3-18 16,4-1 14-16,3 0-21 0,-10-2 5 16,3 0-17-16,22-11-10 0,-18 2-7 0,1 0-3 15,-1-4-12-15,-1-2-6 0,-2 1-5 0,1-1-17 16,-3-2 15-16,-2 1-5 0,-1 3 3 15,-4-1 4-15,0 3-1 0,-2 3-1 0,-2 1-1 16,-1 1 6-16,0 1 8 0,0 5 11 16,0 0 12-16,0 0 10 0,0-6 5 0,0 6-2 15,0 0-7-15,0 0 14 0,0 0-1 0,0 0-2 16,3-7 16-16,-1 8 0 0,2 2 9 0,-2 3 7 16,10 4-13-16,-1 1 14 0,2 4 1 0,0 0 6 15,2 1 6-15,-1 1 13 0,2 1-2 16,-2-4 4-16,-3-2-11 0,0 2 11 0,-1-2-18 15,1 0 17-15,-6-4 0 0,0-2-1 16,-2-3 17-16,0 0 1 0,-2-2-8 16,-1 1-7-16,-1-3-5 0,-1-1 31 0,0-1-8 15,0 0-25-15,-1-1-7 0,0 0 3 16,-1-2 21-16,-1-6-21 0,-1-3 2 0,4-2-21 16,1 0 10-16,1 10-13 0,0-5-10 15,13-18-1-15,-3 14-28 0,2 1-23 0,7 2-5 16,-4 1-18-16,4 1-43 0,2 0-34 0,4 1-40 15,0 3 15-15,-1 0-100 0,-3 2-78 16,0 3 29-16,-2-2-188 0,-8 4-91 0,-4 0 40 0,-7 0 56 16,0 0 33-16,7 0 34 0,-7 0 26 15,15 12 20-15,-11-9 46 0,-2 0 17 0,0 1 7 16,1-1 6-16</inkml:trace>
  <inkml:trace contextRef="#ctx0" brushRef="#br0" timeOffset="178961.87">17676 3718 244 0,'-1'0'498'16,"1"1"-28"-16,0 0-56 0,1 2-21 0,-1-1 5 16,2 1-20-16,-1 2-12 0,2 0-31 15,4 10-9-15,0 0-24 0,2 5-22 0,0-2-12 16,2 0-31-16,0 0-10 0,-2 3-23 0,1-6-30 16,1-1-16-16,-3 3-5 0,1-8-21 0,1-2-12 15,-3-3-12-15,0-1 0 0,1-2 6 16,-8-1-8-16,7 0-12 0,0 0-4 0,-1 0-29 15,18-15 12-15,-13 6-29 0,4-5-2 0,-3 2-12 16,1-1-4-16,0-2-37 0,-3 0 11 16,1-1-25-16,-2-2 1 0,-2 3-24 0,0-1-9 15,-4 0-16-15,3 0-5 0,-3 5-22 16,-3 2-39-16,1 0-35 0,-1 3 17 0,0 6-144 16,0 0-63-16,0-7 31 0,0 7-258 0,0-6 50 15,0 6 41-15,-11-10 35 0,11 10 47 16,0 0 20-16,4 2 36 0,-2-1 5 0,3 1 31 15,0 0 21-15,8 7 13 0</inkml:trace>
  <inkml:trace contextRef="#ctx0" brushRef="#br0" timeOffset="179712.75">18051 3738 282 0,'3'4'397'0,"-3"-3"-9"15,2 2-34-15,1-1-45 0,-2 0 80 16,3 1-10-16,-2 0-17 0,1 0-6 0,-1-3-12 16,1 5-32-16,1-3-14 0,-1-1-7 0,3 0-43 15,1 1-14-15,-2-1-21 0,3 1-23 16,-1-2-27-16,-7 0-9 0,14 0-16 0,-1 0-29 15,2 0 0-15,15-14-19 0,-19 11-9 0,-3-3-14 16,-2 2 8-16,2 0-19 0,-5 0-19 16,1 0 10-16,-1 1-10 0,-3-1-13 15,-2 2 15-15,0 2-32 0,-1 0 17 0,-3 0 5 16,-9 7-17-16,-1 3-7 0,0 0 12 16,-2 2-7-16,5 2 8 0,-1 1-11 0,1-1-5 15,3 2 14-15,5 0-4 0,0-1-9 0,3-2 7 16,2-13 3-16,0 8-2 0,14 15 24 15,-3-12-10-15,3-3 6 0,4-1-18 0,3-4-25 16,3 1 9-16,5-4-32 0,-15 0 4 16,9 0-30-16,25-14 4 0,-18 6-19 0,-5 1 11 15,0-3-1-15,-1 0 5 0,-2-2-1 16,1 0-3-16,-2-3 22 0,-4 6 2 0,0-3 5 16,-3 2 14-16,-4 3 12 0,3-3 2 15,-7 4-10-15,-2 0 19 0,-3 1-6 16,-1 2 2-16,0 3-9 0,0 0 0 0,0 0 3 15,-15-4 2-15,11 4 14 0,-1 3-7 0,-8 1-4 16,1 1 6-16,-1 3-8 0,0 1 8 0,2 1-3 16,2 1 15-16,2-3-19 0,3 2 13 15,1 0-7-15,2-3 2 0,0 0 5 0,1-7 1 16,0 0-4-16,0 7 13 0,0-7-3 16,13 16-8-16,-9-13-8 0,3 0 3 0,0-3-20 15,0 0 0-15,1 0-7 0,4 0-18 0,15-14-12 16,-13 5-17-16,-1-2-14 0,-1-2-13 15,-1-2 9-15,-4 2 10 0,-3-4 7 16,1 0 8-16,-3-2 6 0,-2 0 5 0,0 10-33 16,0-5-3-16,0-2 5 0,-12-19 10 0,5 16 8 15,0 2 2-15,1 0 12 0,-3 0-14 0,2 1 21 16,-2 2 14-16,4 0 11 0,-1 5-11 0,1 2 3 16,0 0 47-16,1 2 13 0,1 1 0 15,1 0 3-15,0 3 13 0,1-1-9 16,1 2 4-16,0 0 16 0,-2 8 25 0,2-2-7 15,2 13 20-15,-2-7 3 0,13 28 20 16,-5-14 4-16,2 2-20 0,1-1 0 0,0-1-22 16,0 1 5-16,2-2-8 0,0-2-24 0,1-3-32 15,-1 2-20-15,1-4-22 0,-2-5-44 16,-1-4-20-16,-1-3-37 0,-1-2 12 0,0-3-121 16,-9-1-51-16,13 0 24 0,15-11-236 15,-14 3-52-15,0-2 73 0,2-1 34 0,2-3 32 16,-2-1 22-16,0-2 31 0,-2-4 25 15,2 3-4-15,1-3 25 0,2 2 49 0</inkml:trace>
  <inkml:trace contextRef="#ctx0" brushRef="#br0" timeOffset="180195.73">19050 3463 510 0,'2'-6'497'0,"-2"1"-79"0,1 2-43 0,1 0-31 16,-1 3 39-16,1 2-22 0,0 2-22 0,7 11 6 16,-3 6-26-16,3 4-20 0,-2 2 1 15,5 2-31-15,-5 4 0 0,2 2-18 0,1-1-21 16,0 0-26-16,-1-3-19 0,1-3-2 16,-3-3-33-16,2-1-13 0,-2 0-19 0,-3-6-12 15,3 0-1-15,-3-4-10 0,-1-5-9 16,0-3-9-16,-1-2-34 0,-1-3-13 0,2-1-15 15,-3 0 3-15,0 0-2 0,0 0-64 0,0 0-3 16,5-15-6-16,-3 10-6 0,4-12-6 16,-1 1 13-16,3-1-19 0,1 0 2 0,1 5 6 15,1-1 2-15,5 1 15 0,-2 4-4 0,-4 1 7 16,2 2 12-16,2 1 5 0,5 4-7 0,-19 0 13 16,11 0 6-16,5 0 9 0,17 15-5 15,-18-5 29-15,3 2-9 0,-4 1 42 0,-1 1 8 16,-3 0-12-16,-5-1 3 0,-1 0 7 0,-2-3-6 15,-2-10-6-15,0 8-4 0,-11 13 5 16,1-11-8-16,-3-4-15 0,-2 1-8 0,-2-1-22 16,2-2-47-16,-1-4-23 0,8 0-61 0,-3 0 14 15,-15-10-186-15,13 5-91 0,8-1 36 16,-4-3-242-16,2 1 56 0,7 0 42 16,0 8 25-16,0-11 51 0,16-14 29 0,-1 11 35 15,-1-2-3-15,3 0 87 0,3 0-31 16,0 2 13-16</inkml:trace>
  <inkml:trace contextRef="#ctx0" brushRef="#br0" timeOffset="180631.97">19526 3716 359 0,'1'1'507'16,"1"3"-101"-16,-1 0 32 0,-1 4 10 0,1 1-26 15,1 8 0-15,-2-8-20 0,0 6-36 0,9 19-47 16,-3-17-17-16,3-1-27 0,3-3-28 16,2-1-12-16,-2-1-7 0,3-2-39 0,-1 0-10 15,-2-4-27-15,-2-2-16 0,1-3-21 0,-2 0-13 16,1 1-20-16,-1-1-35 0,3 0 13 15,18-13-34-15,-13 5-5 0,-2 1-16 0,2-3-5 16,-2-1-1-16,2-1 17 0,-1 1-21 0,-2 1-4 16,-2 2 10-16,-1 1-3 0,-4 0-5 15,1 5 1-15,-2 1 12 0,-6 1 0 16,0 0-19-16,8 0 13 0,8 24-10 0,-4-6 14 16,-5 4 7-16,1 3 25 0,-1-2-29 0,2 9 32 15,-2-5 16-15,1 5-14 0,1 1-2 16,-1-4-4-16,-1 0 11 0,-1 2-4 0,-3-2-5 15,-2-2-3-15,-1-17-5 0,0 6 5 0,0-2 7 16,-15 14-14-16,6-23 6 0,-1-1 5 16,-1-4-14-16,11 0 18 0,-16 0-19 0,-19-9-4 15,11 0 0-15,4-4-19 0,2 1 9 0,3 0-1 16,-2-4-1-16,6 1-3 0,1-3-1 16,6 0-45-16,4 0-8 0,0 11 4 0,0-4-21 15,18-20-13-15,-8 13-31 0,5 0-53 0,2 4 17 16,5-3-165-16,5 0-62 0,5 0 34 15,6 0-301-15,3 1 62 0,3-4 49 0,-1 2 42 16,2-2 34-16,-3 4 33 0,0-3 43 0,-3 2 14 16,-1 2 33-16,-2-3 14 0,-2 2 24 15,-5 0 26-15</inkml:trace>
  <inkml:trace contextRef="#ctx0" brushRef="#br0" timeOffset="180846.58">20557 3601 685 0,'3'-5'430'16,"-2"4"-69"-16,1 1 23 0,-2 4 12 0,0 1-18 15,1 1-18-15,0 15-21 0,-1-9-15 16,5 29-13-16,-2-12-18 0,1 0-28 0,4 3-1 16,-2-1-62-16,0-1-5 0,1 3-23 15,-1-6-23-15,1 3-23 0,0-7-57 0,-1 0-34 16,-2-3-32-16,1-4-44 0,-2-4-55 0,1-3 9 16,-4-3-115-16,0-3-87 0,4-3 27 0,-4 0-253 15,0 0-26-15,0 0 41 0,7-12 38 16,-7 5 40-16,1 2 30 0,-4-15 25 0,3 14 28 15,-10-22 3-15,4 11 7 0,-2-1 34 16</inkml:trace>
  <inkml:trace contextRef="#ctx0" brushRef="#br0" timeOffset="181596.96">20486 3795 209 0,'-4'-2'546'0,"-1"1"-121"16,2 0 10-16,-1-2-39 0,3 3-26 0,0-1-32 15,0-1-25-15,1 2-36 0,1 0-23 0,1 0-13 16,4 0-36-16,0 0-24 0,1-1-21 15,14 0-14-15,-11 1-10 0,7 0-11 0,2 0-16 16,28-9-11-16,-20 2-12 0,0 2-17 0,-1-1-17 16,-1 1-16-16,-4-1-7 0,0-1-19 15,-1-1-11-15,-4 1-22 0,-2-2 0 16,-2 1-1-16,-4 1 0 0,-4-1 1 0,0 1-24 16,-3 2 24-16,-1-3 4 0,0 8-6 0,0 0 4 15,-17-19-17-15,7 10 1 0,-1 3 25 0,1-2 3 16,1 4 18-16,2 3-19 0,0 1 11 15,2 0 17-15,5 0-1 0,0 0 10 0,-23 10 2 16,16-2 30-16,3 0 3 0,-3 6 4 0,4 6 4 16,2-1 8-16,-1 8 0 0,2-3 18 0,0-12 4 15,0 7-3-15,0 3-6 0,13 25-10 16,-6-23 13-16,-2 0-25 0,0-1 1 0,0-4-16 16,1-1 7-16,-2-2-11 0,3-3 2 15,-5-3-17-15,-1-2-6 0,-1-8 4 0,0 0 2 16,0 8 17-16,0-8-6 0,0 7 9 0,0-7-21 15,0 0 1-15,0 0-19 0,4 10 13 16,-6-11-14-16,0-4 12 0,1 2-13 0,1 0-9 16,0-2-14-16,1-2 2 0,7-10 1 15,0 4-20-15,2-3 6 0,2 2-5 16,-3 8 2-16,2-4-6 0,0 2 22 16,0 3-14-16,-1 2 3 0,-10 3 4 0,10 0 15 15,-3 0 1-15,0 0-4 0,13 14-15 0,-7-8 21 16,-2-1-16-16,-1 0 24 0,2 4 6 0,-3-3-25 15,-2-2 18-15,0 1 3 0,1-2 0 16,-4 2-4-16,3-4 7 0,-4 2-13 0,3-3 5 16,0 0 10-16,-2 0-26 0,-4 0 1 0,0 0-10 15,11 0 6-15,12-12-16 0,-9 0 15 16,-3 2-13-16,-1-2 7 0,-1 0-6 0,-6 3 19 16,2 1-13-16,-2 0 8 0,-2 2-8 15,-1 0-1-15,0 6 6 0,0 0 22 0,0 0 8 16,-10-5 3-16,6 8-3 0,-2-1 10 15,-7 8 20-15,2 0-28 0,0 5 6 0,3-1 4 16,1-2-12-16,3 0 9 0,4-2-17 16,0-1 8-16,0-9 2 0,0 8-33 0,11 12-19 15,0-12-20-15,2 0-42 0,3-3-52 16,-2-2-32-16,4-2 17 0,-9-1-166 0,4 0 29 16,25-10 28-16,-16 5 24 0,0-4 23 0,-1 5-376 15,2-3 47-15,0 0 86 0,1-1 7 0,1-1 72 16,-4-6 24-16,-1 3 18 0,2-3 25 15,-2 3 17-15,5-3 5 0,4-2 34 16</inkml:trace>
  <inkml:trace contextRef="#ctx0" brushRef="#br0" timeOffset="182362.94">22010 4001 367 0,'6'0'424'0,"-2"-1"-77"15,2 0-2-15,-2-2-57 0,1 0-38 16,1 1 44-16,-3-2-40 0,0-1-9 0,0 1-9 0,-2 1-34 16,0-2-14-16,-2 2 4 0,-1 0-38 15,0-1-13-15,-2 1-12 0,-4 1-7 16,-8 0-11-16,-4 5-18 0,11-3 11 0,-19 12 3 15,7-2-10-15,2 3 4 0,0-3-6 16,1 7-11-16,6-2 13 0,5-1-13 0,0 1 11 0,3-3-17 16,4-2 3-16,0-10-16 0,0 7 8 0,13 5-19 15,-1-2 12-15,0-3-24 0,2-1-3 16,0-4-5-16,-1-1-4 0,-2 0-13 0,-3-1-13 16,4 0-6-16,16-14-14 0,-15 7-4 15,3-2-7-15,-2-3-14 0,-2 2-11 0,-1-2 22 16,-3 2-7-16,0 0 3 0,-5 3-7 15,2 0 19-15,-1 2-15 0,-3 1 7 0,1 0 6 16,-2 2-3-16,1 2 10 0,0 0 1 0,-1 2 15 16,-2 1 12-16,2 0-4 0,-2 2 14 15,1 0 4-15,1 2-8 0,0-1 0 0,0 2-1 16,0 0-11-16,10 15-5 0,-1-10-28 16,1-1-16-16,1-3-40 0,6-5 10 0,-1 2-132 15,2-3-32-15,2-3-62 0,-11 0 33 16,8 0-259-16,20-13 38 0,-16 5 50 0,2-5 3 15,-1 1 47-15,0-1 7 0,-1 1 44 0,-2-2 31 16,0 3-21-16,0-2 2 0</inkml:trace>
  <inkml:trace contextRef="#ctx0" brushRef="#br0" timeOffset="182784.07">22332 3820 735 0,'2'-3'433'0,"-1"-1"27"15,1 1-32-15,-2 0-59 0,3 1-19 0,-1 2-10 16,2 2 4-16,-2 0-20 0,2 2-4 0,5 10-23 16,-1 2-16-16,-1 4-23 0,0 2-27 15,-4 2 1-15,1 1-11 0,3 0-5 0,-1 0-23 16,-1 3-30-16,2-5-3 0,1 1-22 0,-3-1 0 16,3-5-30-16,0 0-8 0,-2-2-3 0,1-2-11 15,-1-2-16-15,2-5-22 0,1-1-32 16,4-1-1-16,4-2-48 0,-9-3-38 0,5 0-62 15,15-11-56-15,-11 1 18 0,0 3-147 16,-2-3-30-16,0 1-54 0,-5 0 35 0,1-3-249 16,-6 5 50-16,1-7 57 0,-2 7 37 0,-2-1 34 15,-2 2 39-15,0 6 13 0,0-6 50 16,0 6 12-16,-18-23 1 0,6 15 53 0</inkml:trace>
  <inkml:trace contextRef="#ctx0" brushRef="#br0" timeOffset="182973.54">22453 3964 1061 0,'-3'-2'418'0,"0"3"-17"16,0-2-36-16,1 1-31 0,-2-2-29 15,4 2-27-15,0 0-23 0,0 0-34 0,2-1-28 16,2 0-54-16,0 0-46 0,2 0-32 16,12 0-6-16,-2-4-116 0,1-2-52 0,0 1-53 15,2 2 15-15,-2-5-221 0,-1 0-103 0,3 0 33 16,-4 1 30-16,2-1 26 0,-3-3 25 15,4-1 41-15,-4 2 13 0,1 1 6 0</inkml:trace>
  <inkml:trace contextRef="#ctx0" brushRef="#br0" timeOffset="183237.02">22729 3776 526 0,'0'-2'393'0,"0"2"-44"16,0-3-7-16,0 3-44 0,0 0 33 0,-1 0 15 15,1 3-26-15,-1-2-1 0,-1 2 7 0,1 2-28 16,0 0 7-16,0 3-7 0,-2 13-29 15,3-1-10-15,0-8 5 0,0 6-50 0,0 4-17 16,0 3 3-16,12 23-43 0,-7-23 2 16,0-3-8-16,0 0-33 0,0-3-17 0,0 1 15 15,1-5-35-15,-3-2-24 0,-1-4-6 16,1 1-21-16,2-3-33 0,-2-2-48 0,2 0-14 16,-1-5-56-16,-2 1-64 0,1 1 18 0,1-2-140 15,-4 0-95-15,0 0 35 0,12 0-233 0,7-15 46 16,-14 10 28-16,1-2 43 0,-1 2 41 0,1-8 35 15,-3-1 34-15,1 7 32 0,-2-1-2 16,0 1 43-16,-2 7 18 0</inkml:trace>
  <inkml:trace contextRef="#ctx0" brushRef="#br0" timeOffset="183431.52">22783 3977 1048 0,'-4'-2'496'0,"3"1"-29"0,-2 0-36 0,3-1-31 16,-1 1-44-16,-1 1-37 0,0 0-40 15,1-3-10-15,1 3-37 0,1 0-29 0,1 0-27 0,1-3-48 16,1 3-62-16,1-2-69 0,2 1 1 0,12-1-177 16,-1-1-63-16,3 0 25 0,4 3-307 15,-1 0 38-15,-13 0 36 0,8 0 38 0,1 0 29 16,2 0 27-16,3 0 11 0,25 13 30 16,-25-9 13-16,-5-1 13 0</inkml:trace>
  <inkml:trace contextRef="#ctx0" brushRef="#br0" timeOffset="183852.12">23297 3993 591 0,'-2'-1'430'0,"-2"-2"-72"0,-1 1 28 15,-1-1-31-15,-8-1-42 0,-1 0 4 16,5 2-20-16,-9 0-30 0,5 2-25 0,4 0-16 16,-5 0-23-16,-17 12-17 0,14-4-4 15,-2 0-19-15,1 2-8 0,3 0-1 0,-2 4-29 16,6 1-9-16,0-1 8 0,4-2-20 15,3 1-4-15,2-1-5 0,3-3-7 16,0-9-17-16,0 0-10 0,0 8-2 0,13 5 10 16,0-6-24-16,1-3-3 0,4-2-25 0,-6 1 1 15,-2-3-16-15,5 0-16 0,0 0-7 0,24-14-17 16,-23 6-18-16,3-2 2 0,-2 1-19 16,0-4 5-16,0 5 16 0,-3-5 0 0,-2 1 13 15,0 3 6-15,-4-2 11 0,0 4-8 0,-2 3 13 16,-2 1 4-16,-1 0 1 0,0 1 9 15,-3 2 6-15,0 0 12 0,0 0 21 0,3 8 6 16,-3-3 4-16,-2 1-9 0,2 0 1 16,0 1-8-16,0 0 13 0,0 0-9 0,0 1-9 15,0 2 9-15,0-1-18 0,13 15-31 0,-9-16-8 16,4-2-29-16,-1-2-39 0,1-1 9 16,10 1-110-16,-4-4-41 0,0 1-50 0,-4-1-23 15,3 0 32-15,21-13-256 0,-18 4 40 0,4 0 16 16,-4-3 34-16,3 0 42 0,1-1 24 15,-2 5 9-15,1-2 16 0,-2-1 31 16</inkml:trace>
  <inkml:trace contextRef="#ctx0" brushRef="#br0" timeOffset="184102.96">23677 3972 360 0,'-2'-4'446'0,"1"3"-74"16,-1-2-29-16,1 1-44 0,-2 1 45 15,-2 0-8-15,0 2-6 0,-1 0-9 0,-8 4-13 16,2 7-8-16,-2-6-27 0,1 5-25 0,-1 3 5 15,1 1-36-15,3 2-29 0,-1-2 2 16,6-1-25-16,-2 2-21 0,3-1-4 0,2-4-23 16,2-1-14-16,0-10 8 0,0 11-36 15,15 14-12-15,-3-14-21 0,2-3-42 0,4-2-23 16,2-1-32-16,1-2-50 0,-1 2-16 0,9-4 10 16,-15-1-121-16,8 0-46 0,3 0-22 0,30-11 25 15,-28 4-269-15,-4 0 32 0,2-3 31 16,-4-1 42-16,1-2 31 0,-5-2 27 0,-2-3 25 15,-1 0 9-15,-4-2 24 0,-2-1 3 16</inkml:trace>
  <inkml:trace contextRef="#ctx0" brushRef="#br0" timeOffset="184366.31">23909 3802 539 0,'-5'-2'396'0,"3"2"1"0,-2 2-55 0,0 1 47 16,-4 8-17-16,4-1-11 0,1 5-17 0,-2 2 2 15,5 7-28-15,0-11-22 0,0 7 4 16,0 3-40-16,0 5-19 0,0-1-27 16,0 3-18-16,7-2-6 0,5 24-41 0,-8-28-19 15,-3-5-28-15,3 1-9 0,-2-4-41 0,2-6-17 16,-3 0-37-16,2-3-4 0,0-5-51 16,2 1-75-16,2-1 12 0,-2-2-107 0,-5 0-25 15,0 0-49-15,14 0 27 0,14-16-163 16,-13 8-79-16,0-4 10 0,3 2 38 0,-4-3 33 15,2-2 66-15,-2 0 25 0,2-1 23 16,-6 1-7-16,0 0 11 0,-1 2 1 0</inkml:trace>
  <inkml:trace contextRef="#ctx0" brushRef="#br0" timeOffset="185209.68">24129 4032 306 0,'1'-5'271'15,"0"-1"8"-15,-2 3-10 0,1-1-22 0,-2 0-3 16,1 2-20-16,-3 0 10 0,2 0 4 16,-4 2-10-16,1-1-25 0,0 1 27 0,-2 0-20 15,0 0-8-15,0 0 7 0,-16 15-16 16,10-8 4-16,-3 2-15 0,4 2-9 0,0 0-12 15,4-1-18-15,0-2-12 0,0 3-8 0,1 4 1 16,4-5-24-16,0-2 5 0,1 0-17 16,0 0-8-16,2-3 11 0,0-5-12 0,0 0-6 15,0 9-18-15,0-4 9 0,20 13-19 16,-8-9 7-16,-3-6-4 0,5 3-8 0,-3-4-29 16,1-1 4-16,-12-1-12 0,11 0-12 0,3 0-6 15,2 0 0-15,0 0-4 0,3 0-5 16,1 0 1-16,20-12-5 0,-22 7 6 0,2-2-9 15,-2 2 11-15,3 0 4 0,-4-2-2 16,1 2-8-16,-4-2 17 0,-1 0-11 0,-1 0 2 16,0-1 8-16,-3 2 6 0,0-5-4 15,-2 2 0-15,-1 1-4 0,0 0 4 0,-3 1 5 16,-1 1-2-16,0 1 6 0,-2-2-4 0,2 2-3 16,-2 5-5-16,0 0 4 0,0-7-1 0,0 7-10 15,0-8 9-15,0 8-3 0,-15-13 4 0,14 9-1 16,-6 4-5-16,2-1 13 0,-1 1 5 15,0 1-7-15,-1 2 13 0,-7 4 12 0,-1 4 2 16,3-3-3-16,0 3 4 0,0-1 9 0,3 1 4 16,1 2 0-16,3-3-10 0,1-1 15 15,3-1-23-15,-1 0 3 0,2-8 6 0,0 8-2 16,12 10 1-16,-1-7 14 0,1 1-23 0,4-3 14 16,-1-3-16-16,4 0-4 0,-1-2 2 15,-1-2 11-15,-1-2 1 0,-9 0-16 16,6 0-11-16,15-10 9 0,-12 2-21 0,2 1 9 15,-3 0-4-15,-2-8-7 0,-2 3 0 0,2-1 0 16,-2-3-12-16,-5 2 7 0,1-1 1 0,-4 0 3 16,-1 4-10-16,-2 11-1 0,0-10 8 15,0 3 7-15,0 0-19 0,0 7 13 16,0-6 3-16,0 6-2 0,0-8 7 0,0 8-4 16,-12-13 5-16,12 13-3 0,0 0 1 0,0 0 5 15,0 0 1-15,8-5-3 0,-6 5 10 0,-2 3-7 16,3 1 3-16,-1 0 2 0,7 11 7 15,2-1 1-15,-6 2 2 0,4-3 9 0,-2 3-4 16,-2 0 7-16,1 0-7 0,-1 0-3 16,-3-5 7-16,-1-2 2 0,1-1-2 15,1 0 17-15,-3-3-19 0,0-5 19 0,0 0 3 16,0 0 18-16,0 7 22 0,0-7 4 0,0 0-10 16,0 0 37-16,0 0-12 0,0 0 2 15,-3 12-11-15,2-13 5 0,0-1 16 0,0-1-20 16,0-2 1-16,3 1-8 0,-3-1 0 0,7-7-18 15,2-5-12-15,3 4-16 0,-2-3-5 16,2 2-28-16,0 1-2 0,-1 0-25 0,4 2 2 16,-4 0-63-16,-4 1-50 0,0 3-52 15,-2 0-55-15,-1 2 21 0,-2 0-114 0,-1 5-72 16,0 0 35-16,-14-8-255 0,-3 1 43 0,-3 0 34 16,-3-2 48-16,-4 2 53 0,1-3 10 15,0 1 80-15,-5 3 12 0,0-4 11 0,-3-1 24 16,-4 1 14-16,2 0 5 0</inkml:trace>
  <inkml:trace contextRef="#ctx0" brushRef="#br0" timeOffset="187950.19">7738 4754 403 0,'0'0'378'16,"0"-12"-76"-16,0 12-33 0,0 0-28 0,0 0 57 16,0 0-45-16,5 8-31 0,-8 10 54 0,0 5-5 15,3-10-5-15,0 7-17 0,0 6-16 16,12 28-14-16,-5-25-24 0,0 0-10 0,0 0-21 15,0-3-14-15,0 3-17 0,-1-3-9 16,-2-1-17-16,2-3-7 0,1-5-22 0,-3-3 6 16,0-4-19-16,0-2 9 0,-3-1-8 15,2-4 3-15,-3 1-9 0,1-2-21 0,-1-2 3 16,-3 0-6-16,3 0-5 0,0-3 4 0,-1-1-16 16,1-2-4-16,-1 0-3 0,-3-9-9 15,2-2-3-15,-1-2-11 0,0 0 3 0,0-3-5 16,-1 0 3-16,0-1-6 0,2 0 5 15,1 0 0-15,1 0-8 0,-2 1 7 0,2 10 6 16,0-2 1-16,0-2 2 0,0 1-5 0,13-15-2 16,-9 21 9-16,-2 1-7 0,1-1 6 15,1 3 4-15,0 2 5 0,1 1-9 0,1 2 27 16,2 2 7-16,0-1 7 0,19 13 8 0,-8 1 0 16,0 1 19-16,0 2 3 0,-2 2-17 0,0 0 5 15,-2-2-7-15,4 3 3 0,-3-3-18 16,-3 2-9-16,2 3 22 0,-3-5-17 0,-1-2-13 15,-1-1 10-15,-3 0-16 0,0-6-26 0,-3-1-24 16,-1-3-20-16,-1 1-33 0,-2-4-44 16,2 1 14-16,-2-2-129 0,-2 0-72 0,2-1 28 15,-2-1-253-15,0-2 0 0,-2 1 43 16,3 1 34-16,-1-3 34 0,0 0 24 0,-5-10 18 16,-2 1 53-16,6 4 32 0,-3 4 6 15,1 0 45-15</inkml:trace>
  <inkml:trace contextRef="#ctx0" brushRef="#br0" timeOffset="188270.34">7870 5003 818 0,'0'0'352'0,"1"0"6"0,1 0-32 15,-1-1-41-15,1-1-1 0,1 2-28 0,-1-2-2 16,5 1-9-16,-1-1-28 0,1 2-22 16,10-3-33-16,-1 2-11 0,-2 1-26 0,0 0-8 15,4 0-23-15,-7 0-20 0,1 0-41 0,4 0-4 16,0 0-83-16,1 0-59 0,-1 0-34 15,11 9-55-15,-27-9 20 0,10 0-315 0,4 0 46 16,-1 0 39-16,15-14 12 0,-11 11 41 0,-2-3 48 16,-1 0-12-16,0-2 11 0,1 0 10 15</inkml:trace>
  <inkml:trace contextRef="#ctx0" brushRef="#br0" timeOffset="188551.28">8316 4799 673 0,'1'-1'425'16,"1"1"-70"-16,0 1 65 0,-1 1-29 15,2 2-24-15,-2 2-14 0,6 12-28 0,1 1-14 16,-1 3-22-16,1 4-39 0,1-1-17 16,-1 3-13-16,0-3-15 0,-1 4-20 0,1 0-28 15,-2-1-11-15,-2-1-12 0,3-3-8 0,-4 1-27 16,-1-6-5-16,2-2-40 0,0-2-24 15,-1-3-38-15,0-4-24 0,-2-2-20 0,-1-3-54 16,0 0 11-16,2-3-169 0,-2 0 24 16,0 0-270-16,0 0-57 0,6-13 53 0,-6 8 67 15,0-1-3-15,-2-2 54 0,2 2 17 0,0-3 22 16,0-3 26-16,-17-15 17 0,10 14 20 0</inkml:trace>
  <inkml:trace contextRef="#ctx0" brushRef="#br0" timeOffset="188751.31">8273 5042 374 0,'-4'-1'461'0,"1"0"-55"16,0 0-59-16,1 0 2 0,1 0-31 15,-2 0-33-15,5 1-39 0,1-2-15 16,1 0-38-16,12-1-27 0,3-2-14 0,1 3-8 16,2-3-28-16,2 1-11 0,2 1-68 0,-1-3-34 15,4 5-37-15,-5-2-46 0,4-1-40 0,-2 3-41 16,1-3 14-16,-3-1-181 0,1 1-119 15,-2-1 52-15,-3 2 14 0,-3-1 31 0,1-2 28 16,-3 3-16-16,1-1 27 0</inkml:trace>
  <inkml:trace contextRef="#ctx0" brushRef="#br0" timeOffset="189001.21">8745 4906 985 0,'-1'-4'344'0,"-1"1"-37"0,1 0-30 16,-1 2-12-16,1-2-31 0,0 3-28 0,1 2-23 15,-1 0 79-15,1 4 7 0,-2 1-11 16,4 14-7-16,-2-8-15 0,0 6-14 0,0 5-15 16,0 2-18-16,13 28-5 0,-9-28-29 0,-2-2-20 15,3-2 3-15,2 1-21 0,-3-5-6 16,0-1-27-16,1-5-40 0,-2-4-20 16,-1 0-31-16,0-4-42 0,0-3-41 0,0 0 9 15,2-1-151-15,-4 0-48 0,0 0 27 0,0 0-327 16,10-14 55-16,-10 9 44 0,5-10 65 0,-7 1 0 15,2 5 28-15,0-4 25 0,-10-14 32 0,4 14 52 16,-1 2-12-16</inkml:trace>
  <inkml:trace contextRef="#ctx0" brushRef="#br0" timeOffset="189201.75">8674 5066 1104 0,'-4'0'374'0,"0"0"-48"0,1 0 7 16,1 0-20-16,0 0-35 0,2 0-35 15,1-3-30-15,2 3-14 0,0-2-28 0,3-1-30 16,1 1-14-16,12-1 6 0,-6 1-43 0,8 0-30 16,2 1-6-16,3-1-99 0,-6 2-26 15,3 0-34-15,-2 0-44 0,-11 0-53 16,8 0 15-16,1 0-187 0,2 0-51 0,1 0 40 16,-2 0 12-16,0 0-1 0,1 0 26 0,3 0 36 15,-2 0 3-15</inkml:trace>
  <inkml:trace contextRef="#ctx0" brushRef="#br0" timeOffset="189618.39">9222 5031 403 0,'-4'-2'392'0,"0"0"-49"0,-1 0-33 16,-2 1-32-16,0 1 7 0,-2-1-39 0,1 1-12 16,-6 0-25-16,0 0-18 0,-4 0-2 0,-16 13 2 15,19-5-31-15,-1 4-3 0,1 2-9 16,1 1-5-16,2 0 4 0,1 4-23 0,4-2-1 15,1 0-17-15,4 0 7 0,2-12-13 16,0 4-4-16,0-2-6 0,15 13-2 0,-4-13-18 16,1-2-8-16,-2-1-11 0,1-3-4 0,-2-1-20 15,6 0-18-15,15-12-10 0,-13 6-20 16,1-2-6-16,-2-1 5 0,2-2-7 0,-2-1 3 16,1 2-31-16,-4-3-21 0,1 2 8 0,-5-1-2 15,1-1 12-15,-4 5 26 0,-1 1-26 16,0 3 47-16,-3 0-16 0,2 4 14 0,-4 0 7 15,0 0-2-15,0 0 2 0,2 3 17 0,-2 1 15 16,1 0 12-16,-1 1 1 0,0 2-1 16,2 0 1-16,3 9 14 0,1-2-20 0,0-1 0 15,3-2-12-15,3-1-1 0,-4-6-34 16,6 2 3-16,3-3 2 0,2-2-91 0,-6 1-10 16,-3-2-28-16,6 0-52 0,1 0-17 0,19-16-25 15,-13 11 21-15,-1-5-182 0,-2 3-47 16,-2-4 38-16,-4-2 5 0,-1 3 61 0,2 0 13 15,-3 0 11-15,0-1 27 0,-5 3 122 16</inkml:trace>
  <inkml:trace contextRef="#ctx0" brushRef="#br0" timeOffset="189828.48">9642 5066 834 0,'0'-3'211'0,"-1"-2"-9"0,0 1 29 0,-1 0-10 15,-2 3-17-15,0-2 6 0,-1 1 6 0,0 0-8 16,-2 1-24-16,0 2 28 0,-10 3 6 16,10-4-17-16,-15 9 18 0,8-1-12 15,0 6-8-15,3 1-17 0,1 2-11 0,5 0-3 16,-2 1-17-16,4 0-10 0,2-3-19 0,1-7-18 15,13 17-11-15,-6-11 2 0,8-1-17 16,3-3-25-16,5-3-24 0,2 0-17 0,-1-2-29 16,3-3-30-16,2-2-32 0,-14 0 8 0,8 0-114 15,31-11-36-15,-28 4 21 0,-1-3-243 16,3-1-76-16,-7-2 26 0,0-2 35 16,-2 0 31-16,-3-4 33 0,-1-2 53 0,-2 2 42 0,-1-4-7 15,-3 2 15-15</inkml:trace>
  <inkml:trace contextRef="#ctx0" brushRef="#br0" timeOffset="190067.72">9939 4884 754 0,'-2'-2'389'0,"0"2"-22"0,0 4-48 16,2 0 32-16,-3 2-8 0,2 14-5 0,0 2 1 16,1-10-16-16,0 8-38 0,0 1-9 15,13 30-34-15,-8-23-17 0,-3-3-26 0,1 1-35 16,0-4-13-16,0-1-12 0,0-1-25 15,-3-8-47-15,3 0-39 0,-2-4-36 0,0-3-27 0,3 1-40 16,0-4 7-16,-1-1-129 0,2-1-37 16,-5 0-54-16,0 0 30 0,22-12-195 0,-10 2 36 15,0-2 33-15,0-5-46 0,3 3 40 16,0-2 0-16,2 0 44 0,-5 2 31 0,0-2 6 16,-2 4-5-16</inkml:trace>
  <inkml:trace contextRef="#ctx0" brushRef="#br0" timeOffset="190852.25">10164 5036 212 0,'0'-4'370'0,"4"1"-45"0,-1 1-29 0,0 0-29 15,-3 1-17-15,0 0-12 0,-1 1-15 0,-1 2 4 16,-3 1-36-16,-8 3-21 0,-1 2 38 16,-5 1-4-16,2 1-32 0,0-1-10 0,-1 1-25 15,2 1 8-15,0 0-26 0,0-2-30 16,1 0 0-16,2-2-6 0,3-1-10 0,3-1 5 16,3-2-12-16,-2-1 0 0,3 0-10 15,1 0 0-15,-1-1-10 0,3 0-6 0,0-1-10 16,3-1 3-16,-1 1-20 0,0-1 3 0,1 1 13 15,1-1-19-15,2 1-6 0,1 0-7 0,-1 0 10 16,2 2 13-16,-2-1-14 0,3-1 8 16,16 7-11-16,-8-1 1 0,-3 2 8 0,3-1-3 15,-2 0-4-15,1 0-9 0,-5-2 16 16,3 3 17-16,1-1 5 0,0 0 10 0,2-2-6 16,1 0 3-16,-2-3-14 0,4 1 13 0,-3-1-6 15,-10-2-4-15,3 0-10 0,3 0-4 0,21-11 4 16,-19 8 4-16,1-5-12 0,0 1 9 15,-2-1-20-15,-1-3-6 0,-2 1-2 0,0-2 7 16,-2 0-14-16,0 0 9 0,-2-3-8 0,-2 4-7 16,-4 3 1-16,2 0 16 0,-1 1-14 0,-2 7-2 15,0 0 7-15,0 0 4 0,0-7-4 16,-15 0 12-16,12 8-13 0,-4 0 15 0,3 2-1 16,-7 6 9-16,-4-1 6 0,5 5 11 15,-1 3-7-15,2-4 20 0,4 2-8 0,0 4 15 16,4-5 3-16,1-13-6 0,11 27-1 15,0-15 11-15,5 0-5 0,0-4-8 0,3 1-1 16,4-4-10-16,0-2 2 0,-1-1-11 16,2-2-11-16,-11 0-16 0,4 0-15 0,26-12-3 15,-23 5-21-15,-2-2-13 0,0-2-15 0,0-1-30 16,-2 0 11-16,-3-2 3 0,-2-3-7 16,-1 2-15-16,-4-2-8 0,3 0 20 0,-5 3 19 15,-3 2-3-15,1 3 26 0,3 1 7 0,-5 2-11 16,0 2 35-16,2 0 4 0,-2 3 20 15,0-1-10-15,2 2 0 0,-2 0 46 0,0 0-6 16,0 0 14-16,0 0 4 0,9 22 1 0,-5-7 16 16,1-1 2-16,2 3-2 0,-2-1-8 15,3 1 15-15,-3-1-7 0,1 0-1 0,-2 0-5 16,-4-4 1-16,4-4-1 0,-2 0 0 0,-1-1 1 16,2-3-2-16,-1 1 6 0,-2-2 7 15,0-1 11-15,0-2-15 0,0 0-4 0,0 0 1 16,-2 1-8-16,2-4 10 0,0 0-4 0,-3-1-25 15,3-1 14-15,-1 0-16 0,1-2 8 16,1-10-12-16,-1 7-14 0,0-2-27 0,12-17-9 16,-6 13-23-16,4 0-20 0,1-1-31 15,7 5 9-15,2 0-73 0,7 2-56 0,2 2-41 16,0 0-63-16,1 3 30 0,1-2-265 16,-4 2 44-16,4 2 54 0,3 3 11 0,0 0 27 15,1 0 53-15,-3-2 25 0,-14 2 16 16,9 0 17-16,2 0 21 0</inkml:trace>
  <inkml:trace contextRef="#ctx0" brushRef="#br0" timeOffset="191470.45">11564 5028 835 0,'-2'1'409'16,"4"4"12"-16,-1 1-26 0,5 10-35 15,-4 0-17-15,3 2-13 0,1-1-22 0,-2 2-5 16,-1-1-36-16,4 0-22 0,-3-3-41 0,-3-2-6 16,1-1-13-16,-2-3-24 0,1-2-10 0,-1-2-28 15,0 0-4-15,0-5-17 0,0 0 11 16,0 0-29-16,0 0-14 0,0 0-1 0,-6 9-5 16,4-11 3-16,-1 0-15 0,-1-1-19 15,2 0-5-15,1-3 0 0,-2-1-26 0,0-9 8 16,1-3-22-16,2 10-4 0,0-7-6 0,0 0-6 15,15-18 3-15,-5 22 8 0,-2-2 1 16,3 2-3-16,6 5 8 0,-4-3 6 0,5 7-3 16,-3 3 1-16,-6 0 9 0,21 10 1 0,-13 0 10 15,2 2-7-15,1 1 18 0,-4 3 8 16,2 1 15-16,-1-2-3 0,-3-1-15 0,-3 0 9 16,-3 1 9-16,3-4-23 0,-3-3 4 15,-6-3-17-15,3 0 27 0,-1 0-14 0,-2-2 13 16,2-2-3-16,-4 0-13 0,2-1 4 15,-4-1 13-15,2-1-28 0,-1-2 11 0,-2 1 3 16,3-4-11-16,-2 2-24 0,2-3 10 16,2-11-18-16,-2 10-8 0,0-5 0 0,9-16 0 15,1 13-8-15,-4 1 3 0,6 1 10 16,-1 4-12-16,2 0 14 0,3 3 7 16,0 2-14-16,2 3 16 0,0 3-8 0,-9 0-2 15,16 9 24-15,-9 0-8 0,2 2 19 0,-4-1 8 16,-5 6-1-16,1-4-6 0,-3 1 12 0,-3 2-17 15,1-4-3-15,-2-1 15 0,-3-2-10 0,0 0 2 16,0-2-3-16,0-6-16 0,0 0-40 16,0 0-32-16,0 6-20 0,-12 2-57 0,7-8 14 15,3 0-142-15,0-2-79 0,0-1 32 16,0 1-200-16,2-3 11 0,0 0 39 0,2 0 36 16,0-1 27-16,7-9 3 0,4 5 31 15,1-1 53-15,0 0-14 0,-3 2 36 16,-5 2 126-16</inkml:trace>
  <inkml:trace contextRef="#ctx0" brushRef="#br0" timeOffset="191736.31">12205 5083 880 0,'2'0'270'0,"-4"-1"30"0,2 2-12 0,-3 1-22 16,1 1-33-16,-1 1 46 0,1 1 4 16,-5 11-9-16,3 0-11 0,2 0 13 0,0-3-16 15,2-1 4-15,0-3-30 0,0 3 1 16,15 13-27-16,-5-12-19 0,3-2-16 0,0-4-3 16,6-1-27-16,-3-2 1 0,3-2-25 15,-10-2-15-15,7 0-9 0,0 0 1 0,20-11-48 16,-20 5 8-16,4-2-36 0,-3-3-15 0,-3 1-12 15,3-2-6-15,-7-1-11 0,-1 2-14 16,-3-2 10-16,-3 2-10 0,-3 1-3 0,0 10-15 16,0-11 2-16,-15-10-6 0,4 14-11 0,-5 1-15 15,5 3-9-15,-2 0 9 0,-6 1-72 0,-2 0-37 16,1 0-35-16,3 1-53 0,3-1 27 16,7 2-248-16,7 0-9 0,-9 0 50 0,2 0 21 15,7 0 48-15,-7 3 17 0,10-2 10 16,13 4 54-16,4 0 45 0,4 0-22 0</inkml:trace>
  <inkml:trace contextRef="#ctx0" brushRef="#br0" timeOffset="192403.75">12724 5131 339 0,'4'-3'431'16,"-2"-1"-69"-16,1 1-23 0,-1-2-52 0,0 1-36 15,-2-1-31-15,0 2-25 0,-2-1 76 16,-3 1-6-16,1 1-4 0,-1 2-15 0,-4-3-21 15,2 4-4-15,-13 3-37 0,1 3-1 0,-2 1-21 16,3 1-12-16,1 4 1 0,2 3-18 16,2 0-15-16,4 0 3 0,2-2-26 0,5-1-2 15,2-13-13-15,0 13 10 0,16 13-12 16,-7-15-6-16,5-2-12 0,1-3-2 0,-3-4-14 16,1-2-30-16,-3 0-7 0,4 0-15 15,18-11 3-15,-13 3-36 0,2 0-10 0,-4-3-20 16,0-2-36-16,-1-3 10 0,1-1-63 0,0-3-22 15,-2 0-16-15,-2-4-13 0,-1 3 3 16,0-5-8-16,-4 2 27 0,-2-1 19 0,-3 0 2 16,-1 1 19-16,0-2 30 0,-2 14 14 15,0-5 19-15,-11-22 24 0,7 20 36 0,-1-1 12 16,-4 8 33-16,2-2 11 0,1 1 16 0,0 5 5 16,-6 0 18-16,6 3 43 0,1 3-13 15,0 1 18-15,5 1 23 0,0 0-3 0,-12 9 23 16,6 6 5-16,-1 2 1 0,2 5 4 15,5 2 1-15,0-11 8 0,0 8-3 0,14 27 3 16,-4-22-7-16,1-1-18 0,0 2-15 0,4-3-7 16,-1-2-13-16,2-2-13 0,1-1-9 0,0-3-1 15,0-1 2-15,6-2-26 0,-2-5-6 16,3-2-11-16,-6-4-7 0,2 1-4 0,-11-3-54 16,5 0-4-16,-1 0 3 0,20-17-15 15,-19 7-20-15,-1 0 7 0,0-1-23 0,-5-2 16 16,3 1-2-16,-3 0-3 0,-2 4-1 0,-1 1 9 15,-2 0 6-15,-2 2 4 0,1 1-5 16,-1 4 16-16,-1 0 9 0,0 0 19 0,0 2 19 16,0 3 5-16,-1 0 22 0,1 2-6 0,0 10-8 15,0-10 14-15,0 7-9 0,10 16 12 16,-2-15-14-16,1-1 0 0,2-1-11 0,1-2-1 16,-1-1-21-16,1-6-36 0,-2-3-39 15,-10-1-56-15,7 0-48 0,6 0 16 16,15-17-184-16,-15 7 29 0,-6-5-314 0,2 1 61 15,-3-2 48-15,0-1 43 0,1-3 27 0,-4-2 44 16,-1 0 28-16,0 4 25 0,-1 2-18 0,-1 16 55 16,0-17 4-16,-12-12-11 0</inkml:trace>
  <inkml:trace contextRef="#ctx0" brushRef="#br0" timeOffset="192508.8">13264 4913 497 0,'-16'-4'394'0,"-3"-1"-69"0,8 1-55 15,0 3-22-15,3-2-34 0,1 3-25 0,1 0-55 16,0 0-88-16,6 0-82 0,0 0 5 15,0 0-364-15,0 0 54 0,-6 9 30 16,20-1-10-16,-3-3 49 0</inkml:trace>
  <inkml:trace contextRef="#ctx0" brushRef="#br0" timeOffset="193271.22">13328 5020 963 0,'3'16'499'0,"1"-2"-37"16,5 0-18-16,-1 0-24 0,5 0-37 15,-1-2-39-15,2-2-47 0,3 0-15 0,0-4-40 16,3 2-32-16,-5-3-10 0,6-1-27 0,-2-1-19 16,3 0-19-16,-5-3-31 0,-6 0-26 0,2 0-15 15,19-10-17-15,-15 3-21 0,-4-1-18 16,2 1-16-16,-2-7-16 0,2 3-6 0,-2-5-17 16,-1 4 6-16,-3-6-2 0,-1 2 6 0,1-1 7 15,0 2 16-15,-6-1-21 0,3 1 16 16,-2 5 21-16,-2 2-3 0,-1 0 13 0,1 3 9 15,-2 0-8-15,0 2-1 0,0 1 14 0,0 2-1 16,0 0 0-16,-5 0 10 0,1 1 3 16,4 2 4-16,-4 3 9 0,-3 9-3 0,-2 3 11 15,2 0-5-15,1 6 28 0,3 0-13 0,-1 3 23 16,4 2-4-16,0-13 11 0,0 9-1 16,0 2-2-16,0 4-9 0,0-1 5 0,0 0 4 15,13 31-24-15,-9-28 7 0,-1-4-2 0,4-4-21 16,-5 0-7-16,1-2 23 0,0-5-32 15,2-4 17-15,-2-3-10 0,-1-1-15 0,0-2-3 16,1-3-4-16,-2-1-8 0,1 0 7 16,2-3-23-16,-1 2 0 0,-1-3-17 0,-2 0-29 0,0 0 11 15,7 0-23-15,-7 0-6 0,23-15 3 16,-12 3-10-16,-2 0 1 0,0-1-2 0,-4-3-7 16,-1-1-11-16,1 1 8 0,-5 10-7 15,0-4 6-15,0 1 11 0,0-1 3 0,0-2 2 16,0-2 3-16,-17-13 3 0,12 12 23 0,1 5-3 15,0 0 2-15,-2-1 4 0,2 1-1 0,-1 1 1 16,3 4 15-16,-1-2-4 0,2 1 7 16,-1 2 10-16,2-1-9 0,0 0 0 0,0 5 6 15,0 0-4-15,12-21 8 0,-3 11-13 0,5-2-2 16,-1 0 10-16,0 1-12 0,5-1-18 16,-1 0 8-16,-1-1-3 0,-2 2 15 0,4 2-22 15,-3 0 4-15,-1 1 9 0,-2 1-2 0,1 2 5 16,-5 0 8-16,0-1-8 0,-2 5 19 15,-1-2-1-15,-5 3 14 0,0 0 27 0,7 0 21 16,10 18 16-16,-11-5 10 0,-1 2 15 0,1-1 2 16,-1 4 11-16,0 1-10 0,1-1 3 15,0 0-24-15,0-2 1 0,-1-1-15 0,1-2-6 0,2 0 8 16,-4-5-14-16,-1-2-16 0,0 1-14 16,-1-4-29-16,-1 1-28 0,1-4-37 0,-2 0-56 15,0 0 13-15,0 0-121 0,0 0-51 16,14-14-63-16,-9-1 31 0,3-4-249 0,0 2 49 15,-1-2 39-15,2-1 34 0,-5-3 32 0,-2 2 28 16,1-3 32-16,-1 3 4 0,-2 6 23 16,0 15 36-16</inkml:trace>
  <inkml:trace contextRef="#ctx0" brushRef="#br0" timeOffset="193382.29">14152 5032 980 0,'-10'-12'262'0,"3"5"-15"16,2-1 14-16,-2 5-12 0,-1-1-58 0,2 0 1 16,0 1-42-16,2 1 3 0,0 1-37 15,-3-1-28-15,7 2-64 0,0 0-48 0,-8 0-48 16,8 0 8-16,-7 0-246 0,7 0-101 0,-8 12 46 15,8-7 8-15,4-3 38 0,0 3 17 16,1-2-7-16</inkml:trace>
  <inkml:trace contextRef="#ctx0" brushRef="#br0" timeOffset="193938.15">14124 5095 458 0,'2'5'394'0,"0"1"-29"16,4 7-10-16,-1-4-46 0,1 4 32 0,3-4-7 15,1 1-12-15,1-2-25 0,4 1-16 0,-6-4-26 16,7 1-12-16,-2 0-22 0,-1-4-32 15,4 1-19-15,-3-3-4 0,-4 0-16 0,-10 0-14 16,10 0-18-16,0 0-16 0,1 0-23 0,15-15 2 16,-13 5-25-16,-1-1-9 0,-1 1-21 15,-5 2-1-15,-2 1-1 0,1 0-6 0,-2 0-9 16,-1 2-5-16,-1-2 8 0,-1 4-7 0,0 3 11 16,0 0-16-16,0 0 9 0,-14-11-7 15,10 10 8-15,-3 3 0 0,-9 6 5 0,3 1 8 16,1 1-10-16,0 3 6 0,4 2 7 0,1 1 2 15,1 0 2-15,4 0 15 0,2-2-9 16,0-6 0-16,0 3 19 0,17 11-17 0,-7-10 12 16,1-3-2-16,-3-3-23 0,6-1 5 15,5-1-12-15,0-3 10 0,1-1-11 0,-7 0 10 16,3 0-42-16,25-16 0 0,-18 7-17 16,1-3-24-16,-4 0 1 0,2-4-23 0,-2 3 4 15,-2 0-3-15,-4-3 12 0,-1 1-5 0,-3 0 0 16,-4 1-3-16,-3 2 12 0,-3 2 19 0,0 10 7 15,0-7 3-15,-19-10-6 0,11 12-4 16,0 1 15-16,0-1-6 0,4 3 5 0,0 1 4 16,1 0 6-16,-1 1-6 0,4 0 4 15,0 0-15-15,-2 4 24 0,5-1 7 0,1 0-14 16,0 0 9-16,1 0 8 0,9 9 16 0,2 0 7 16,-4 0 5-16,4 2 10 0,0-1-12 0,0 1 16 15,-4 0-13-15,1-1 4 0,-4 1 1 16,-1-4-8-16,-5-2-12 0,0 1-5 0,-1-4-8 15,-2-5-13-15,0 0-32 0,0 9 5 0,0-9-117 16,-13 11-70-16,9-10-78 0,1-1 30 16,-2 2-257-16,3-4 24 0,-1 2 71 0,6-3 16 15,-1-1 43-15,15-1 21 0,3-4 28 0,8 2 28 16,0-1 0-16,2 0-10 0</inkml:trace>
  <inkml:trace contextRef="#ctx0" brushRef="#br0" timeOffset="194193.47">15380 4882 471 0,'7'-2'559'15,"0"1"-25"-15,-3 6-46 0,3 7-33 0,0 8-10 16,1 5-31-16,2 1-37 0,-2-1-44 0,1 1-38 16,2 4-30-16,-3 0 43 0,-1-1-42 15,-1-1-38-15,0 1-37 0,-2-3-12 0,-4-13-37 16,0 4-15-16,0 1-81 0,0-2-30 15,0-4-40-15,0-4-59 0,0 0-51 0,-13 3 13 16,10-11-170-16,1 0-70 0,1-2 32 16,-1-1 29-16,0-1 31 0,0-1-251 0,-1 0 20 15,-1-10 66-15,-3-1 19 0,2 1 31 0,-1 0 26 16,0-2 32-16,1 5 14 0,-3-1 21 0,1 2-39 16</inkml:trace>
  <inkml:trace contextRef="#ctx0" brushRef="#br0" timeOffset="194979.04">15344 5093 394 0,'-5'-3'497'15,"2"1"-98"-15,0-1 57 0,-1 1-18 0,1 1-12 16,1-1-36-16,1 0-37 0,-2 2-27 16,3-1-22-16,2-1-40 0,0 2-29 0,1-2-34 15,5 3-5-15,12-1-35 0,-9 0-9 0,6 0-30 16,5 0 9-16,3 0-20 0,2 0-16 16,3 0-17-16,32 9-14 0,-25-9-31 0,-20 0-8 15,9 0-10-15,2 0-13 0,31-12-25 16,-30 4-5-16,0 1 0 0,-2 0-18 0,-4-2 14 15,-5 1-24-15,1-2 11 0,-8 1-19 0,2-1 2 16,-7 0-1-16,-3 3-1 0,-3 7 16 16,0-7 5-16,0 7-17 0,-14-15 9 0,2 8 1 15,-1-1 7-15,-2 2 22 0,0 3-10 16,0-5 8-16,2 6-2 0,1 2-6 0,2 0 37 16,1 0 6-16,9 0-1 0,-7 0 19 15,-1 0 8-15,-8 15 13 0,7-11 9 0,-1 7 13 16,4 3-4-16,-2 3 23 0,6 0-3 15,-1 4 7-15,2-1-15 0,1 1 4 0,0-11 6 0,0 6 5 16,0 2-15-16,0 3-6 0,11 21 20 16,-6-21-18-16,-1-3-19 0,0-2 2 15,2 0-12-15,-3-5 2 0,0-2-9 0,0-3-12 16,-1-1 17-16,-1-1 3 0,1 1-11 16,-2-2-17-16,2-2 12 0,-2 1-10 0,0-1 5 15,2 0-22-15,0-1-1 0,-1-1-13 16,0 0 0-16,-1 1 1 0,0 0-13 0,9-8 4 15,0-2-5-15,-1 4-3 0,7-4 5 0,-3 1 1 16,2-2-1-16,0 3 3 0,-4 0-4 0,4 0 6 16,-3 5-17-16,-1 0 11 0,-1 1-8 15,-1 2 9-15,-8 0 4 0,7 0 0 0,-7 0 16 16,10 0-13-16,12 20 11 0,-7-13-3 16,-3 0 22-16,4 4 3 0,-3-5-10 0,1 2 6 15,-1-1-4-15,-2-2 9 0,1 2-1 0,5-2 2 16,-1-1 19-16,1 4-12 0,0-6-2 0,-2-2-4 15,-2 0-9-15,-5 0 23 0,1 0-4 16,6 0-25-16,15-10-18 0,-15 4 19 16,-1-2 0-16,-2-3-28 0,-2 0 8 0,-1 0 5 15,-1 2-18-15,-4 2 9 0,-2 0-1 0,-1 2-5 16,-1 5 7-16,0 0-11 0,0-7-1 16,0 7 16-16,-12-11-3 0,6 10 12 0,-1 2-2 15,1 0 15-15,-10 6 8 0,3 1-7 16,4-1-3-16,0 3 7 0,2 0-10 0,0 2-4 15,4-1 11-15,1-3 4 0,2 1 0 0,0-9-2 16,11 19-15-16,0-6 4 0,2-2-32 0,4-3-25 16,3 0-9-16,0-3-48 0,4-1-16 15,1-2-38-15,-1 1 16 0,-1-3-124 0,-11 0-48 16,4 0 28-16,1 0-232 0,17-12-49 16,-17 6 60-16,-1-2 44 0,4 2 14 0,-4-3 32 15,2 2 29-15,-2-1 32 0,6-1 46 0,5 2 29 16,-3 2 19-16</inkml:trace>
  <inkml:trace contextRef="#ctx0" brushRef="#br0" timeOffset="195493.18">17376 5236 687 0,'15'-6'353'0,"-2"0"-23"0,-2-2-30 0,-2-2-42 16,1 0-35-16,-6 1 3 0,-1 1-27 16,-2-1-23-16,-1 9-19 0,0-7 16 0,-13-13-13 15,2 8-9-15,-2 5-4 0,-2-1-23 16,-2 4 4-16,-4 1 8 0,11 3-4 0,-7 0 11 16,-24 12 3-16,18-5 5 0,2 3-11 0,4-1 1 15,-1 2-4-15,6 1-5 0,0 3-24 16,6-4 0-16,3 3-18 0,3-14 15 0,0 11-21 15,22 17 0-15,-5-18-18 0,7 0-8 16,1-3-33-16,3 0-19 0,2-1-14 0,0-2-16 16,3-1-8-16,-3-3-31 0,-17 0-30 0,10 0 9 15,2 0-49-15,27-17-21 0,-28 9-36 16,-3-4-12-16,-2-2-13 0,-1-2-21 16,-2 0 25-16,-4-4-112 0,-3-1-53 0,-3 1-70 15,-2-3 31-15,-3-2 13 0,-1 13 23 16,0-5 7-16,-17-26 48 0,9 18 10 0,-3 1 151 15</inkml:trace>
  <inkml:trace contextRef="#ctx0" brushRef="#br0" timeOffset="195725.87">17599 4942 628 0,'-10'-19'202'16,"-3"5"26"-16,2-1-2 0,3 2-14 0,3 3 6 16,-1 3-8-16,2 1-22 0,1 3 10 0,-1-2 14 15,4 5-18-15,0 0-21 0,0 0 49 0,0 0 13 16,-11 13 10-16,9-6-2 0,2 11-2 16,0-7-8-16,0 6 7 0,0 6 2 0,15 26-25 15,-8-20-20-15,2 3 0 0,-3-2-22 16,4 0 0-16,-1-1-31 0,0 0-4 0,-1-1-14 15,2-3-14-15,-1 2-12 0,-1-3-10 0,1-3-64 16,2-3 3-16,-5-3-34 0,1-1-47 16,-1-7-30-16,2 1-52 0,2 1 13 0,2-4-138 15,0-3-14-15,-3 0-43 0,12 1 28 0,-8-3-205 16,-4 0-49-16,5 0 41 0,2 0 38 16,3 0 36-16,2 0 31 0,0 0 25 15,2 0 16-15,0 0 41 0,0 0-16 0,-1 0 31 16</inkml:trace>
  <inkml:trace contextRef="#ctx0" brushRef="#br0" timeOffset="196672.78">18060 5341 504 0,'6'-4'300'0,"-3"1"-35"0,-1-2 8 16,-2 0-16-16,2-1-1 0,-2 1-6 0,-2 0-21 15,0 0-28-15,-1-1 41 0,-7-3-6 0,-1-3-1 16,-4 5-7-16,5 2 14 0,-5 2-21 16,0 1 9-16,6 2-20 0,-4 0-5 0,-18 12-11 15,13-5-2-15,1 1-7 0,2 4-13 16,2 0-10-16,1 0-9 0,2 2-4 0,1-1-10 15,2-1-20-15,3-1-25 0,1-2 0 0,3-2-8 16,0 0-10-16,0-7-5 0,0 0-14 16,0 0-8-16,14 12-20 0,-6-10-10 0,-2-2-36 15,2 0-11-15,2 0 3 0,5 0-22 16,18-10-9-16,-13 3-7 0,-3-2-17 0,2 1-15 16,-3-4 13-16,2 2-10 0,-5 1 12 15,2-1 13-15,-5 2 12 0,-1 2 4 0,-1 0-3 16,-3 3 16-16,-3 2-3 0,0-2 5 15,1 3 22-15,-3 0 6 0,0 0 17 0,0 0 12 0,0 0 3 16,11 13-4-16,-7-9 11 0,-1 1 11 16,6 7-14-16,0-2 2 0,4 2 7 15,-1-4-21-15,5-1 5 0,-4 2-6 0,6-6 11 16,1 0-1-16,-5-3-25 0,-15 0 12 16,15 0-17-16,16-11-2 0,-16 4-11 0,-3-2-10 15,2-3 0-15,-4 0-11 0,2-3 3 16,-2-2-15-16,1-1-14 0,-4-3-8 0,2-1 5 15,-1-4 3-15,-2-1 1 0,-1-2-4 0,-1 0 12 16,0 2-1-16,-1 1 5 0,0 2 0 0,-3 0 35 16,1 4 15-16,-1 6 20 0,0 2 2 15,0 12 13-15,0-8-1 0,0 0 10 0,0 8 9 16,0-5 15-16,-11-3-1 0,7 9 16 16,0 2-6-16,-5 6 4 0,0 7 30 0,-1 3-1 15,0 3-9-15,1 1-11 0,1 4-6 0,1-2-10 16,2 4-7-16,3 0 1 0,1-2 4 15,1 0-20-15,-1-1-17 0,1-17-31 0,11 23-3 16,-3-14-16-16,0-2-27 0,1-4-41 16,1 0-40-16,5-4-38 0,1 0 15 0,2-2-80 15,1-2-23-15,1-3-15 0,1 0-1 0,-11-1 17 16,6 0-4-16,2 0 22 0,24-11 21 16,-20 1 26-16,-1 0 14 0,-2-2 47 0,-4 0 47 15,0-1 41-15,-4 0 44 0,2-1 25 16,-5 1 37-16,1 3 7 0,-3-1 14 0,-4 5-12 15,-2 6 47-15,0 0 20 0,0 0 18 0,-12-13 25 16,6 14 12-16,-1-1-9 0,-10 7-2 0,0 3 6 16,2 1-12-16,3 0-16 0,-3 4-17 15,4 0-14-15,0-2-22 0,0 0 2 16,4 2-13-16,2-5-11 0,0-4 7 0,3 1-12 16,2-7-17-16,0 0-8 0,0 0 8 0,0 8 0 15,15 1-7-15,-9-6-34 0,1-3-7 16,2 0-8-16,0 0-1 0,4 0-20 0,17-12 15 15,-11 7-22-15,0-3 2 0,-1 1-25 0,-3-1 11 16,0 1 15-16,-1 1-2 0,-6 1 0 16,0 2-6-16,-2 1 7 0,-1 1-3 0,-5 1-8 15,0 0 17-15,0 0 3 0,7 0-7 0,2 13 17 16,-6-8 10-16,1 9-22 0,6 0 20 0,-2-1-9 16,0 1 9-16,2-2-23 0,0 0-1 0,-3-4-7 15,1 2-13-15,1-4-25 0,-3-5-35 16,-1-1-73-16,-5 0 16 0,0 0-127 0,0 0-39 15,15-12 26-15,-15 7-330 0,1-3 41 16,-4-10 46-16,3 7 29 0,-13-22 35 0,3 10 90 16,-4 1-2-16,2 2 18 0,-4-3 33 0,1 4 19 15,-4 1 7-15</inkml:trace>
  <inkml:trace contextRef="#ctx0" brushRef="#br0" timeOffset="196878.34">18503 5088 1372 0,'-6'-3'576'0,"0"0"-47"0,2 1-51 15,1 1-31-15,1 0-55 0,0 1 0 16,2 1-26-16,0-2-14 0,2 2-58 0,2-1-14 16,1 1-34-16,1 0-44 0,13 0-9 0,-10-1-49 15,6 0-15-15,5 0-122 0,21 6-53 0,-20-4-101 16,3-1 14-16,2 0-222 0,4 2 33 16,-5-3-308-16,5 4 81 0,-2 1 13 0,3 0 72 15,3 0 22-15,1 0 33 0,-1 2 36 16,1 3 26-16,1 0 21 0,1 2 28 0,-1 0 15 15,-5 0 8-15</inkml:trace>
  <inkml:trace contextRef="#ctx0" brushRef="#br0" timeOffset="197050.73">19297 5277 596 0,'4'3'622'16,"0"-1"-49"-16,0 0-38 0,-2 0-38 16,0 0-41-16,0-2-57 0,-1 3-47 0,2-2-40 15,-1 0-8-15,-1-1-31 0,3 1-72 16,-4-1-53-16,2 1-67 0,-1-3-74 0,0 2-2 15,-2-2-253-15,0-1 21 0,-2 1-345 0,0-1 53 16,-6-6 36-16,-5-2 40 0,1 0 1 16,1-3 44-16,0 0 46 0,-1 0 40 0,-2 0 20 15,3-3 15-15,1 3 11 0</inkml:trace>
  <inkml:trace contextRef="#ctx0" brushRef="#br0" timeOffset="205598.31">778 6091 848 0,'0'0'351'16,"-15"-12"-65"-16,15 12-16 0,0 0-32 0,0 0-4 15,0 0-18-15,0 0-9 0,0 0-22 0,0 0 17 16,-14 0 7-16,0 3-22 0,16 17 1 16,-2-11-25-16,0 8-2 0,0 0-13 0,0 2-11 15,0 1-13-15,0-1-12 0,0 1-9 16,0-3-20-16,0-4 3 0,0 0-20 0,0-2-14 15,0-2 0-15,0-2-24 0,0 0-39 0,6 3-25 16,-6-7 4-16,2 0-79 0,-2-2-45 16,0 1-39-16,1-4-67 0,0 1 24 0,0-3-241 15,-1 2 31-15,0-1 19 0,0-2 30 0,1-2 26 16,-1 2 25-16,-1-4 38 0,1 1 18 0,0-6 9 16</inkml:trace>
  <inkml:trace contextRef="#ctx0" brushRef="#br0" timeOffset="205949.61">708 5896 943 0,'-1'-5'338'0,"1"0"-57"0,0 2 11 16,-1-2-62-16,2 1 14 0,-1 1-23 0,0 0-44 15,0 1-26-15,1-2-16 0,0 4 37 0,2-1-36 16,2 1-15-16,11 6-11 0,2 3 34 15,1 3 19-15,4 3-18 0,-5-1-4 16,4 3-5-16,-1 2-14 0,0 3-2 0,2 3-9 16,-2 0-2-16,-1 3 4 0,-1 1-15 0,-3-2 1 15,-4 1-25-15,-1 0 4 0,-3 0-7 0,-2 0-11 16,-4 4-6-16,-2-17-3 0,0 7-15 16,0 0-1-16,-17 31-12 0,5-31-14 0,-1 2-9 15,-2-6-9-15,-2-2-21 0,-1 0-34 16,-1-2-17-16,1 1 7 0,0-3-96 0,-2-3-24 15,3 0-27-15,-2-4-17 0,2-3 23 16,17-2-294-16,-8 0 22 0,8 0 59 0,-8 0 22 16,8 0 19-16,-7 0 2 0,1-13 59 0,6 8 20 15,2-1 16-15,-1 1-29 0</inkml:trace>
  <inkml:trace contextRef="#ctx0" brushRef="#br0" timeOffset="206295.39">1245 5847 437 0,'0'-2'423'0,"0"2"-48"16,0 2-10-16,0 5-48 0,0-1 27 15,0 20-20-15,0-12 7 0,0 8-20 0,0 5-14 16,12 31-24-16,-8-24-24 0,0-4-25 16,1 2-18-16,0-2-23 0,0-1-16 0,0 0-11 15,0 0-32-15,-2-5-12 0,-1-2-10 0,3-3-37 16,-2-3-41-16,-2-5-17 0,0 1-32 16,2-9-48-16,-1 2 9 0,-1-4-128 0,-1-1-52 15,0 0-36-15,0 0 28 0,2-11-232 16,-2 6-2-16,-1-2 42 0,-2-8 36 15,3 6-2-15,-7-19 40 0,0 6 6 0,1-1 62 16,-1 1 35-16,-3-3-11 0</inkml:trace>
  <inkml:trace contextRef="#ctx0" brushRef="#br0" timeOffset="206620.57">1175 5886 563 0,'-3'-15'366'0,"3"3"-43"15,-5-2 14-15,1 4-48 0,1 0-36 0,1 2 26 16,1 1-24-16,-1-2-18 0,2 4-22 15,0 5-17-15,0 0-21 0,0-9-6 0,12-15-25 16,-1 11-6-16,4 4-7 0,2-2-7 0,4 2-7 16,2 5-9-16,-2 2-15 0,5 1-2 0,-13 1-18 15,5 0 11-15,26 16-3 0,-19-7-6 16,-2 5-9-16,-2 0 3 0,0 3-8 0,-4 1-5 16,-2 0-11-16,-4 0 0 0,-4 1-14 0,0 0 10 15,-2 0-5-15,-4-1-7 0,2-2 0 0,-3-8-4 16,-11 18-4-16,1-9 5 0,-2-2-16 15,-2-3-1-15,0 0-24 0,-4-2-3 0,1-1-23 16,-3-1-1-16,2-1-41 0,-1 1 8 16,2-2-67-16,5-3-16 0,0-3-10 0,2 0-24 15,10 0-18-15,-8 0-34 0,2 0 22 0,6 0-171 16,0 0-80-16,0 0 35 0,0 0 31 0,-12-9 34 16,15 9 36-16,0 0 7 0,1 0 31 0,0 0 18 15,2 1-15-15</inkml:trace>
  <inkml:trace contextRef="#ctx0" brushRef="#br0" timeOffset="207096.54">1677 6120 489 0,'0'-2'380'0,"2"0"-31"0,-1-1-6 15,-1 1-24-15,0 2-40 0,-3-2-8 0,3-2-5 16,-4 2-12-16,0 0-15 0,0 0-30 15,0 2-30-15,-2 0-8 0,-6 7-11 16,0-2-13-16,-2 2-10 0,-2 5-2 0,2 0-9 16,3 3-6-16,3 2-14 0,0 0 5 0,0 2-20 15,2-4-3-15,4-3-3 0,2-3-1 0,0 1-18 16,0-10-3-16,0 11 3 0,13 8-12 16,-5-14-9-16,-1-4-3 0,2-1-9 0,-3-1-5 15,2 0-1-15,10-7-18 0,-3-1-14 16,2 2-9-16,-2-5-4 0,0 0-5 0,-1-1-4 15,0 0-13-15,-5-3-2 0,-1 2 0 0,-1 2-1 16,1-1 5-16,-6 2-5 0,1 2 13 16,-1 3 11-16,0-1-9 0,0 4 14 0,-2-1-3 15,0 4 9-15,-2 0 18 0,0 3 13 0,1-2 6 16,0 3 12-16,1 1 6 0,-3 0-7 16,3 1-8-16,0 1 13 0,0 0-6 0,0 0-6 15,0 1 5-15,0 1-4 0,10 11-8 0,-2-6 3 16,-3-6 0-16,2-1-15 0,0-4-4 15,0 1-37-15,-1-2-38 0,4-1-29 0,-2-1 8 16,-1 0-128-16,-7 0-57 0,13 0-45 0,0 0 30 16,-1 0-242-16,-1 0 52 0,-2 0 8 15,11-10 64-15,-12 10 42 0,-1 0 2 0,0-3-3 16,14 3 32-16,-7-1-4 0,-3 0 49 0</inkml:trace>
  <inkml:trace contextRef="#ctx0" brushRef="#br0" timeOffset="207498.11">2085 6135 483 0,'3'-14'413'0,"-3"4"-35"0,4 2-43 16,-8 1-41-16,4 0 31 0,0 7-6 0,0 0-39 15,-10-12-19-15,7 9-22 0,-3 1-27 16,1 1-18-16,-2 1-30 0,1 2-13 0,-2-2-9 16,-13 11-8-16,8-1-19 0,0-1-4 0,1 1-4 15,4 2-18-15,-3 0-12 0,4 1-11 0,1-4 2 16,2 1-7-16,1-3-14 0,1 1-2 0,2-1-7 15,0-7-9-15,0 0-6 0,0 5-11 16,0-5-3-16,13 11 6 0,-7-10-30 0,0 0-2 16,3 0-6-16,8 1-18 0,-2-1 3 15,-2-1-5-15,6 3 29 0,-4-3 2 0,-3 1-20 16,-2-1 17-16,-2 3 1 0,-1-2-8 0,-1 1 5 16,0 0 20-16,-2 1-16 0,-1-2 3 0,0 4-8 15,0-2 9-15,-3 1 19 0,3-1 12 16,-3-1-12-16,0 3-7 0,0-5 16 0,0 0 1 15,0 7-9-15,0-7 11 0,-19 19-24 0,5-11 17 16,3-1-16-16,-4 0-28 0,0-3 8 16,-1 2 3-16,0-3-77 0,-3 0-47 0,6-3-44 15,6 0-34-15,-2 0 22 0,0 0-209 0,2 0-52 16,7 0 5-16,-16-11 34 0,15 7 33 16,1 2 33-16,2-1 31 0,3 0 11 0,14-2 13 15,2-3-16-15</inkml:trace>
  <inkml:trace contextRef="#ctx0" brushRef="#br0" timeOffset="207905.7">2479 6137 543 0,'4'-8'392'0,"-2"2"-18"0,-1-1-67 0,-1 2-10 16,0 2-37-16,-3 0-32 0,0 1-26 0,0 0 27 15,-2 1-39-15,0 1-12 0,-3-1-5 16,1 2-26-16,-9 3-8 0,8-4-6 0,-14 9-2 15,7-3-22-15,2 2-19 0,5-2-9 0,-3 3-15 16,2-2 4-16,5-2-1 0,0 2-26 16,-1-1-6-16,2-2-11 0,3 1 6 0,0-5 3 15,0 0-17-15,0 7-1 0,0-7 7 16,14 11-15-16,1-5 17 0,0-3-15 0,-1 3 8 16,4-3-7-16,-2 1-8 0,3 0-9 0,-2-2-7 15,-5 1 15-15,-1 0 6 0,-4-2-9 16,1 2-6-16,-3-1-2 0,-1 1 22 15,0 1-2-15,-2-1 8 0,0 2 21 0,-1-3-10 0,-1 2 9 16,0 0 18-16,0-4-16 0,0 0-4 16,0 7-10-16,-18 8-2 0,4-8 9 0,-2 2-25 15,1-2 9-15,-4-1-11 0,-2 0-33 16,-1-2-20-16,2 2 4 0,0 0-82 0,1-3-39 16,1-2-27-16,9-1-28 0,0 0 21 0,-2 0-182 15,-1 0-102-15,-2-12 45 0,9 8 41 0,3 0 9 16,0-1 32-16,4 3 19 0,1-3 15 15,-1 1 15-15,2-1 5 0</inkml:trace>
  <inkml:trace contextRef="#ctx0" brushRef="#br0" timeOffset="208133.87">2684 6125 269 0,'12'-4'429'0,"-1"1"-82"15,-2 2-34-15,-4 1-28 0,-1 2 28 0,-1 2-42 16,1 0 42-16,-2 1-26 0,0 0-10 0,3 9-32 15,-2-3-20-15,-1 1-20 0,-1-1-26 16,1 7-11-16,0-4-16 0,0 1-28 0,0-5-10 16,-1-1 3-16,0-1-36 0,0-1-43 0,0-5-37 15,0 3 0-15,0-3-101 0,2 0-92 16,-1-1-60-16,-2-1 23 0,0 0-264 16,0 0 30-16,0 0 22 0,10-14 70 0,-8 9 3 15,0-2 18-15,2-8 24 0,-4 2 30 0,3-4 9 16</inkml:trace>
  <inkml:trace contextRef="#ctx0" brushRef="#br0" timeOffset="208280.63">2700 5995 775 0,'-10'-3'363'0,"-5"-1"-55"16,1 1-20-16,3 3-27 0,4-1-38 0,7 1-11 16,-8 0-54-16,8 0-55 0,-8 0-69 15,1 0-68-15,-3 11-64 0,7-11 11 0,0 4-301 16,2-1 35-16,1-1 10 0,1 1 25 0,1-1 14 15,5 1 23-15</inkml:trace>
  <inkml:trace contextRef="#ctx0" brushRef="#br0" timeOffset="208568.11">2817 6079 1042 0,'12'8'345'0,"2"6"59"0,-1-2-48 0,1 4-21 15,-3 0-20-15,4-2-30 0,0 1-17 0,2 2-17 16,-1-1-36-16,0-3 2 0,-3-1-22 15,2 1-19-15,-3-7 1 0,-1 1-22 0,-3-4 6 16,-1 2-21-16,-1-5 6 0,1 2-13 0,-7-2-25 16,0 0-3-16,8 0-4 0,-1 0-24 0,4-10-7 15,-5 6-12-15,5-4 11 0,-3-3-27 0,0 3 7 16,-1-6-12-16,0-1 12 0,-1 1-39 16,-3-2 0-16,1 0-33 0,2 0-13 0,-4 0-16 15,0 3-48-15,0 1-35 0,0 1 15 16,-1 3-155-16,-1 2-83 0,0 0 33 0,2 0-236 15,-2 1 54-15,3 2 26 0,0 1 51 0,0-1 20 16,0 1 38-16,3 1 25 0,-3 1 28 16,-3 0-24-16,0 0 35 0,9 0-4 0</inkml:trace>
  <inkml:trace contextRef="#ctx0" brushRef="#br0" timeOffset="208881.22">3285 6162 421 0,'6'4'418'0,"-1"-1"-62"0,-1-1-43 16,1 1-3-16,2-1-39 0,-1 0-35 15,1-2 33-15,0 1-33 0,0-1-28 0,0 0 14 16,-7 0-36-16,12 0-23 0,2 0-24 0,10-13-3 16,-11 4-25-16,-4 4-9 0,-1-2-17 0,-5 2 8 15,2-2-20-15,-3 1 3 0,-1-1-10 16,0 0 0-16,-1 2-22 0,0 5 13 0,0 0-20 16,0-7 1-16,-12-2-13 0,8 7 3 15,-2 2-14-15,-1 1 5 0,-7 4-4 0,2 3 11 16,1 4-4-16,-2 0 16 0,4 1-15 15,2 0-4-15,-3 3 6 0,8-5-2 0,1-1 3 16,1-1-6-16,0-9-2 0,0 11 0 0,20 12-7 16,-8-15-26-16,3-4-22 0,4 0 5 0,5-2-91 15,-11-2-42-15,6 0-47 0,6 0-41 16,30-11 24-16,-23 4-290 0,1 2 40 0,-2-1 34 16,2-4 49-16,-1 0 38 0,4-1-9 0,2 0 33 15,-2-1 31-15,1 0 2 0</inkml:trace>
  <inkml:trace contextRef="#ctx0" brushRef="#br0" timeOffset="209385.31">4207 5842 802 0,'2'-2'414'16,"-1"1"-64"-16,1 3 79 0,-1 2-42 15,5 12 9-15,-1 4-11 0,-2 4-15 0,6 3-23 16,-3 2-23-16,-1-2-36 0,2 1 13 0,0-3-34 15,-2 4-25-15,-2 2-15 0,4-4-39 16,1-5-4-16,-5-1-43 0,1-4-7 0,0-2-16 16,-2-5 1-16,-2-2-26 0,0-1 0 0,2-3-2 15,-1-2 0-15,0-2-50 0,-1 0 5 0,0 0-5 16,0 0-45-16,0 0 2 0,0-14-11 16,0 7-20-16,-2-11-19 0,2 9 1 0,0-6-16 15,0-4 11-15,0-3-7 0,-8-23 15 0,6 22-17 16,-1-3 23-16,1 4-8 0,2 0 4 15,0 0 11-15,-2 2 7 0,2 4-1 0,0 4-2 16,0 3 7-16,0 0 8 0,0 9 1 0,0-7 6 16,0 1 5-16,0 6 5 0,0-8 5 15,18-9 8-15,-11 10-3 0,4 2 7 0,-2 3 15 16,-9 2-14-16,14 0 10 0,2 0 33 16,20 17 4-16,-16-3 2 0,-2 3-7 0,-2 3 24 15,1 2 13-15,-1 3-1 0,0 0-15 0,-4 0-5 16,0 2 2-16,-1-1 6 0,-1 0-12 15,-1-2-28-15,1 4 17 0,-2-5-25 0,-2-2-34 0,-2-4-11 16,2-1 1-16,-1-4-45 0,0-3-52 16,-4-4-24-16,0-1-80 0,-1-2 21 15,0-2-148-15,0-3-76 0,-1 0 37 0,0 1-270 16,1-1 67-16,0-1 51 0,-2-1 47 0,-2 3 34 16,-1-1 28-16,0-2 60 0,1 2-6 15,-9-4 12-15,-2 2 51 0,0 0-38 0,-4 1 68 16</inkml:trace>
  <inkml:trace contextRef="#ctx0" brushRef="#br0" timeOffset="209597.42">4244 6154 722 0,'-4'-1'530'0,"0"0"-44"0,1-1-54 0,1 1-48 16,-2 0-24-16,3-1-38 0,1 1-40 0,1-2-24 15,1 3-33-15,3-3-27 0,-2 2-20 0,14-5-14 16,-1 2-20-16,0 4-35 0,4-3-56 15,0-1-47-15,4 2-3 0,2-1-152 0,2-4-86 16,-1 1 24-16,1 2-329 0,0-3 64 16,-1 1 37-16,-3 1 30 0,5-2 30 0,-4 0 1 15,1-1 45-15,-2 1-8 0,-1-2 30 16,0 2 41-16</inkml:trace>
  <inkml:trace contextRef="#ctx0" brushRef="#br0" timeOffset="209868.81">4783 5831 593 0,'-1'-3'509'0,"0"0"-72"0,1 1-40 0,-2 2-29 15,2 2-9-15,-1 1-18 0,1 0 4 0,-2 5-15 16,2 14 10-16,0-11-33 0,0 8-32 16,12 27 35-16,-6-17-14 0,6-3-39 0,-6 0-3 15,3-2-31-15,0 4-15 0,2-3-43 16,-4-2-2-16,-1-1-27 0,0-3-18 0,0-3-41 15,-4-5-17-15,3 3-8 0,-1-4-63 0,-2-5-59 16,1-3-83-16,0-1 16 0,-3-1-171 16,0 0-90-16,0 0 36 0,5-10-259 0,-3 7 57 15,-2-2 35-15,0 0 66 0,0-2 21 0,-2 0 37 16,2 2 41-16,0-3-28 0,-11-15 55 16,1 10 9-16,1-1 71 0,0 2-68 0</inkml:trace>
  <inkml:trace contextRef="#ctx0" brushRef="#br0" timeOffset="210074.87">4718 6022 571 0,'-4'-1'540'0,"2"1"-51"0,-1 1-29 15,2-2-52-15,-3 1-13 0,3 0-46 0,0 0-20 16,2-1-30-16,3-1-30 0,-2 1-40 16,5 1-23-16,0-1-13 0,15-1-12 0,-11 2-44 15,25-4-24-15,-13 3-58 0,0-2-49 0,-2 1-53 16,-1 0 5-16,1 0-137 0,1-2-56 15,-3 1 21-15,-2 0-288 0,-4-3 1 0,-1 4 55 16,-3-1 2-16,-4 2 48 0,1-2 43 0,-2 3 11 16,-2-3 17-16,5 1 27 0,-1 0-8 15</inkml:trace>
  <inkml:trace contextRef="#ctx0" brushRef="#br0" timeOffset="211157.98">5120 5845 845 0,'0'0'348'0,"0"0"-62"0,0-12-30 0,0 12-7 16,0 0-29-16,0 0 60 0,0 0 1 0,0 0 4 15,0 0-1-15,0 0-11 0,0 0-15 0,0 0 3 16,-10 21-2-16,16-1-16 0,1 3 8 16,3 1-18-16,-2 4-26 0,1-2 0 0,-2-2-32 15,3 3-8-15,-2 0-23 0,0-1 10 0,-2-2-44 16,4 1 7-16,-2-3-9 0,0-3-11 15,1 0-32-15,0 0 25 0,-1-6-19 16,0-1-15-16,2-2 12 0,-1-6-11 0,-2 1-12 16,3-3-23-16,0-2-4 0,-2 2-52 0,-8-2-35 15,12 0-26-15,13-12-58 0,-12 5-29 0,-1 0 19 16,-2-5-162-16,-5 6-57 0,0-2 34 0,1-4-256 16,-3 4 44-16,-3-1 46 0,0 9 29 15,0 0 38-15,0-8 44 0,0 1 26 0,-18-9 12 16,7 8 40-16,-1 1 6 0,-4-1 33 15,5 4 9-15</inkml:trace>
  <inkml:trace contextRef="#ctx0" brushRef="#br0" timeOffset="211365.06">5143 6070 357 0,'-3'0'505'0,"2"0"-98"0,0 0-1 16,0 0-52-16,0 0-26 0,2 0-56 0,0-2-23 0,1 1-39 15,2 1-15-15,2-2-39 0,11-1-4 16,3-1-22-16,1 1-24 0,5 2-13 0,-3-1-135 16,4-3-54-16,-6 2-56 0,5 0 16 0,-4 0-263 15,2-1-42-15,-2 4 51 0,2-3 26 16,-13 3 24-16,7 0 34 0,2 0 5 0,4 0-13 16,0 0 51-16</inkml:trace>
  <inkml:trace contextRef="#ctx0" brushRef="#br0" timeOffset="211789.74">5702 6050 464 0,'-2'-1'455'0,"-1"-1"-104"0,0 0-48 15,-1 0 58-15,0 0-14 0,-1-1-32 0,-2 1-28 16,1 2-17-16,-1-2-18 0,1 2-16 0,-4 0-24 16,-3 0-17-16,-17 16-17 0,13-6 4 15,0 4-23-15,-1 3-15 0,5 1 0 0,-1 1 10 16,3-2-23-16,4 2-2 0,3-3-28 0,2 1 13 15,2-4-35-15,0-13 11 0,0 8-10 16,0 0-10-16,11 5 1 0,-7-10-21 0,2-1 6 16,2-1-2-16,10-2 1 0,-9 1-27 15,5 0-11-15,18-15-5 0,-14 6-17 0,-2-3-5 16,1 1-6-16,-3-1-3 0,0 1-12 16,-2-4 3-16,-2 1-14 0,1 3 4 0,-3 0 10 0,-4 4-2 15,0 0 7-15,-1 1-11 0,1 2 17 16,-3 4 0-16,2-3 13 0,-3 3 8 15,0 0 7-15,-1 6 20 0,-1-2-10 0,2 1 11 16,0 0-11-16,-1 1 12 0,1 0 1 0,6 9-3 16,-6-15-7-16,6 28-3 0,-3-16 3 15,6-2-6-15,-5-3-26 0,5-1-23 0,0-3-38 16,7 0-46-16,2 0 10 0,-11-3-139 16,8 0-40-16,17-12-62 0,-14 6 32 0,3 1-220 15,0-2 38-15,-3 0 28 0,2-2 36 0,-4 3 26 16,4-3 30-16,0 2 20 0,-4 1 53 15,0-1 5-15,-8 1 5 0</inkml:trace>
  <inkml:trace contextRef="#ctx0" brushRef="#br0" timeOffset="212048.07">6114 6061 923 0,'0'-6'367'16,"0"1"-50"-16,-2 1 55 0,0 1-14 0,-1-2-28 16,-4 3-11-16,1 2 2 0,0 0-16 15,-12 2-13-15,2 5-35 0,-2 2 2 0,3 5-19 16,-2 2-24-16,3 2 3 0,0 0-17 15,2 2-21-15,4 1-20 0,2-2-17 0,2 1-15 16,1-3-16-16,3-9-4 0,0-1-10 16,0 3-11-16,19 9-18 0,-8-10-18 0,5-4-31 15,0 0-34-15,5-3-44 0,-11-2-38 0,8 0-33 16,5 0 13-16,0 0-157 0,21-12-43 16,-20 5-39-16,-5-2 31 0,2 1-249 0,-4-2 52 15,1 3 57-15,-1-4 19 0,-3 0 42 0,-1-2 2 16,-1 2 52-16,-1-2-8 0,3-3 77 15,-6 3-30-15,2-3-7 0</inkml:trace>
  <inkml:trace contextRef="#ctx0" brushRef="#br0" timeOffset="212308.91">6317 5864 436 0,'-6'-5'430'0,"2"0"-40"0,1 3-57 15,-1 0-12-15,2 0-41 0,-1 1-35 0,1 3 14 16,-1-1 18-16,0 3-5 0,0 3 18 15,1 10-20-15,1 2 20 0,1-6-27 0,0 6 7 16,0 7-12-16,13 30-27 0,-9-24-26 16,0-1 3-16,1-2-27 0,-2-2 6 15,0 0-30-15,1-3-14 0,-1-3-22 0,0-2-11 16,-1 1-89-16,1-8-19 0,-1-4-39 0,-2-1-21 16,2-4-67-16,1 1-43 0,1-4 17 0,0 0-143 15,-4 0-25-15,0 0 28 0,21-11-314 16,-10 1 63-16,1-2 58 0,-1-1 33 0,4 0 20 15,-4-3 44-15,0-3 30 0,0 4-5 0,-2-1 59 16,4 0 17-16,-3 2 10 0</inkml:trace>
  <inkml:trace contextRef="#ctx0" brushRef="#br0" timeOffset="212633.59">6522 6055 832 0,'2'-2'373'0,"-1"2"-18"0,-3-1-45 16,1 2 57-16,-2-1-16 0,-2 2-15 0,2 2-22 15,-10 5-25-15,-1 0-20 0,1 0-37 0,-3 0-26 16,0 3-16-16,-1-3-25 0,3-1-16 15,-1 0-5-15,3 1-15 0,-4-5-25 0,4 4 1 16,3-4-19-16,4 0-12 0,0-2-8 16,1 1-24-16,1-2 8 0,1 1-13 0,0-1-4 15,2-1 6-15,2-1-7 0,0 1 4 16,2 0-19-16,0 0 14 0,2 0-23 0,2 2 4 16,10 1 1-16,0 2-3 0,0 2 3 0,3-1 11 15,-3 2-1-15,0-1 7 0,0 3-2 16,-3-1 3-16,-2-1-2 0,0 4-3 0,-3-7-17 15,-3 0 18-15,0-2-21 0,0-1 14 16,-3 3-18-16,2-5-2 0,-3 0-21 0,-1 2-54 16,1-2-66-16,-3 0 13 0,0 0-149 0,0 0-70 15,0 0 30-15,12-9-250 0,-9 6 72 16,-1-1 16-16,8-6 34 0,0 0 24 0,1-2 26 16,9 2 65-16,-1 0 31 0,1 1 3 0,1 4-2 15,5-1-17-15</inkml:trace>
  <inkml:trace contextRef="#ctx0" brushRef="#br0" timeOffset="212822.06">6900 6193 524 0,'-1'1'608'0,"2"0"-55"0,-2-1-45 16,1 1-53-16,0 0-67 0,-2 0-18 16,3 0-42-16,-1 0-33 0,0-1-56 0,0 0-27 15,2 0-55-15,-2 0-73 0,1-2-68 0,1 0-1 16,-1 1-209-16,0-1-84 0,1 1 25 0,2 0-270 15,-2-2 49-15,-2 1 49 0,1 2 17 0,-1 0 32 16,0-2 36-16,-1 1-9 0,1 0 60 16,0-2-24-16</inkml:trace>
  <inkml:trace contextRef="#ctx0" brushRef="#br0" timeOffset="-206808.93">1660 6927 855 0,'0'0'275'16,"0"0"-27"-16,0 0-29 0,0 0-8 0,-13 0-32 15,13-14 17-15,0 14-15 0,0 0-12 16,0 0-17-16,0 0-6 0,0 0 0 0,0 0 4 16,0 0-17-16,0 0 8 0,0 0 18 0,-4 14-16 15,13 2 15-15,-1 1-3 0,-2 1-7 0,5 1-17 16,-3 0-4-16,1 0-11 0,0-1 0 15,-2 0-23-15,0-3 3 0,3 2-15 0,0-3-7 16,-3 1-14-16,-1-4-2 0,-1-1-10 16,-1-2-6-16,1-3-11 0,-2 0-27 0,0-1-19 15,-1-1-29-15,0 1 6 0,0-4-112 0,-2 1-31 16,0-1-16-16,0 0-37 0,0 0-14 0,0 0 21 16,0 0-247-16,9-10 11 0,-9 8 40 15,0-1 34-15,-2 0 36 0,2 1 17 0,-2-1 31 16,1 0 6-16,-2 0 2 0</inkml:trace>
  <inkml:trace contextRef="#ctx0" brushRef="#br0" timeOffset="-206537.53">1786 7002 724 0,'-1'-3'348'0,"1"-1"-48"0,-3 0-51 16,0 2-15-16,1 0 5 0,0-1-14 0,-1 1-12 15,0 2-14-15,0-1-27 0,-2 2-12 0,1-1-18 16,0 3-5-16,-2 1-10 0,3 0 32 0,-6 8-45 16,-3 0 3-16,3 3-5 0,2 0-2 0,-4-3-23 15,2 3 0-15,1-1-13 0,-3 0-4 16,4-1-2-16,0-1-2 0,0 0-20 16,3-2-28-16,0-3-27 0,1-2 1 0,0-1-107 15,1 0-22-15,-1-1-51 0,1-2-26 0,1-1 20 16,1 0-236-16,0 0-19 0,0 0 33 15,0 0 27-15,0 0 41 0,-5-12 1 0,5 10 29 16,-3-2-2-16,3 1 5 0</inkml:trace>
  <inkml:trace contextRef="#ctx0" brushRef="#br0" timeOffset="-206257.09">1587 7090 520 0,'0'-1'368'0,"-1"0"-11"15,-1 1-51-15,2 0 8 0,0 0-46 16,-1 0-33-16,0-2 33 0,0 4-22 0,1-4 4 16,0 2-18-16,0-1-2 0,0 0-27 0,1 0-19 15,1-1-18-15,1 0-17 0,4 0-7 0,7-6-14 16,2 1-20-16,-1-2 4 0,5 4-13 0,-3-1-15 16,0 2 0-16,2-2-12 0,-4 2-17 15,2 1-14-15,-1 0-26 0,-2 2-34 0,-3-1-40 16,0 0 7-16,-3 1-111 0,-1 0-38 0,-1 0-55 15,3 0 27-15,-2 1-264 0,-2-3 17 16,11-1 25-16,-5 4 44 0,1-9 28 0,2 4 39 16,-2-2-10-16,2 3 58 0,1-2 2 0,1 1 24 15</inkml:trace>
  <inkml:trace contextRef="#ctx0" brushRef="#br0" timeOffset="-205387.97">2979 6797 687 0,'0'0'262'0,"0"0"-45"0,0 0-30 0,0 0-6 16,0-14-31-16,0 14-2 0,0 0-11 16,-17-19-20-16,17 16 13 0,0 2-35 0,-2 0 11 15,1-1-9-15,-1 2-2 0,1 0-3 0,-1-1 4 16,0-1-12-16,2 2 20 0,-1-2 8 0,1 2-10 16,-2-2-6-16,1 2-7 0,0 0 3 0,1 0-11 15,0-1 0-15,-1 1 1 0,-1 0-8 16,1 2 12-16,-1 0-7 0,2 2-9 15,-2-2 19-15,2 5 3 0,-3 10 26 0,1 3-6 16,0 0 13-16,2 3-8 0,-2 6 15 0,2-14-7 16,0 6 2-16,0 7-5 0,0 0-18 0,13 33-1 15,-7-32-24-15,-3 2 9 0,2-2-23 16,0 1 7-16,-2-2-26 0,1-3 12 16,1-1-19-16,-1-7-1 0,0-1-14 0,1-3 10 15,-4-4-44-15,1-5-48 0,0-1 6 0,0-2-169 16,-2-1-31-16,0 0-66 0,0 0 27 15,5-11-255-15,-5 5 40 0,0 1 33 0,-1-3 43 16,1 0 36-16,0-1 23 0,0-3 43 16,0-4-13-16,0 0 39 0,-11-17 17 0,10 19-14 15</inkml:trace>
  <inkml:trace contextRef="#ctx0" brushRef="#br0" timeOffset="-204656.56">2911 6941 232 0,'-2'-5'444'0,"-5"-7"-82"0,3 0-41 16,2 4 14-16,-2 1-52 0,2 0-27 0,-1 0-30 16,2-1 16-16,-1 2-13 0,2 0-16 0,0-2-39 15,12-15-22-15,-5 11 4 0,7-1-9 16,1 1-3-16,2 1-27 0,-1 2 19 0,5 1-28 16,1 1-5-16,0 3-9 0,3 0-11 15,0 4-8-15,-13 0-5 0,6 0-8 0,22 12 9 16,-18-5-8-16,-1 5 4 0,-6 0 0 15,0 1-6-15,-5 2-10 0,-7 1 3 0,2 1-9 16,-4-3 1-16,-1-14-10 0,0 14 8 0,0 1-10 16,-13 15-6-16,4-15 5 0,-1-1-8 15,-1-1-6-15,-4-2-8 0,1 2-6 0,-1-2 8 16,1-1-6-16,-2-1-4 0,1-1-18 0,1-1-6 16,0 2 0-16,5-4-15 0,1-2 6 0,1 1 0 15,1-1-3-15,1-2 14 0,2 0-3 16,0 0 0-16,1-1-6 0,-1 0 18 0,3 0-7 15,0 0-13-15,0-2 23 0,2 2-6 16,1-1 6-16,0 0 7 0,0 1 3 0,0 0 8 16,2 2 12-16,0 0 16 0,8 5 6 0,-2 0-5 15,1 0 16-15,0 3-6 0,0 0 23 16,0 2-7-16,0-1-10 0,1 0 7 16,1 1-9-16,-3-2-8 0,6 3 9 0,-1-3-27 15,-1 0 25-15,-2-5-21 0,3 3 1 0,-5-6-11 16,1 0 20-16,-1 0-10 0,-1-2-7 15,-1 1-1-15,-9-1 2 0,11 0-20 0,3 0 6 16,16-13-17-16,-14 6 14 0,-3 3-11 16,0-4-10-16,1 2-19 0,-3-4 0 0,2 0-13 15,-2-3 1-15,-1 1-8 0,-2 0 4 0,-1 0-4 16,-2-2-8-16,-2 2 19 0,2 2-7 16,-4 1 1-16,0 1 0 0,-1 1 20 0,0 7-4 15,0 0 10-15,0-7-16 0,0 7 9 16,0 0 1-16,-14-10 18 0,11 12 8 0,-1-1 6 15,0 3 2-15,-3 6 24 0,-2 4 16 0,4 4-5 16,1-2 19-16,3-5-3 0,-2 7-4 16,3-11 1-16,0 4 3 0,0-2-22 0,17 15 2 15,-2-12-10-15,2-5 9 0,2 0-13 16,3-7-13-16,2 2-37 0,-11-2-65 0,6 0-38 16,29-14 13-16,-19 6-154 0,0-1-33 0,-3-1 26 15,-3 1-289-15,2 0 49 0,-1-1 40 16,0-1 37-16,-2 2 32 0,-1-1 28 0,-1 1 22 15,-3 1-6-15,-3-1 52 0,0-1-5 0,3-2 37 16</inkml:trace>
  <inkml:trace contextRef="#ctx0" brushRef="#br0" timeOffset="-204371.58">3891 6753 412 0,'-2'-4'437'0,"-3"1"-62"15,3 2-20-15,-1 1-48 0,1 2 18 0,0 1 4 16,2 3 7-16,-6 8-12 0,3 4 8 0,2 2-31 16,1-8-2-16,0 6 13 0,0 7-29 15,12 29-30-15,-7-27-8 0,1 1-22 0,1-1-24 16,0-2-9-16,-4 5-4 0,5-2-21 0,1-2-29 16,-7 0-20-16,2-4-8 0,3-3-12 0,-1 1-72 15,-2-8-31-15,0-5-43 0,-2 0-65 0,2-4-65 16,1 0 17-16,-5-3-201 0,0 0 32 15,23-12-292-15,-14 1 58 0,1-1 47 0,1-2 31 16,1 0 17-16,-1 0 84 0,8-1 12 16,-3 2 19-16,-2-2 18 0,5 2 50 0,0 2-9 15,1 0-3-15</inkml:trace>
  <inkml:trace contextRef="#ctx0" brushRef="#br0" timeOffset="-203989.12">4195 7061 623 0,'-3'3'417'0,"-3"0"-51"0,5 0-51 16,-1-1-39-16,0 1 62 0,1 1-13 0,1-2-27 16,0 1-5-16,1-1-31 0,2 0-10 0,2 1-39 15,1-2-20-15,0 0-24 0,0 0-2 16,1-2-30-16,3 1-13 0,3 0-14 16,2 0-4-16,17-12-9 0,-20 10-21 0,-3-2-7 15,0 0-6-15,2-4-19 0,-6 1-14 16,0 1 3-16,-1 1-15 0,-2 0 2 0,-2 1-1 15,2 0-11-15,-2 4 7 0,0 0-9 0,0 0-4 16,0 0 5-16,-11-7 3 0,5 7-8 16,1 3 9-16,-9 4-11 0,3 3 7 0,-1-1-4 15,0 3 14-15,2 1-1 0,1 2 15 16,1 1 1-16,-1-1 8 0,6 0-2 0,3-1-12 16,-2 3 1-16,2-17 7 0,10 24 0 0,-3-10-17 15,5-5 13-15,1 0-18 0,3-2-22 0,1-5-24 16,-2 0-44-16,-5-2-47 0,8 0 13 15,27-11-142-15,-19 1-58 0,-1 0 26 16,-2 1-258-16,1 1 39 0,0 1 18 0,-2-2 70 16,-2 1 15-16,0-1-5 0,0 1 58 0,0 1 27 15,0 0 16-15,4 0 32 0,0 1-24 16</inkml:trace>
  <inkml:trace contextRef="#ctx0" brushRef="#br0" timeOffset="-203284.39">4795 7062 620 0,'-3'-3'390'0,"-2"1"-39"16,-7-5-27-16,-4 2-35 0,3-1-35 0,-4 2 1 16,0 0-7-16,3 1-15 0,2 3-5 0,-1-1-15 15,2 1-13-15,2 0-16 0,-6 0-6 16,-13 13-6-16,12-6 0 0,-1 3-23 0,3 0 10 16,-1 4-19-16,3 0-2 0,3 1 2 0,0 1-20 15,3 0 3-15,4-3-25 0,0-2-2 16,2-11 9-16,0 12-30 0,18 14-5 0,-12-18-8 15,0-4-3-15,4-4 4 0,-1 1-35 16,-1-1-7-16,1 0-8 0,18-10-22 0,-6 3-28 16,-3-3-23-16,-2 2-1 0,-1-2-22 15,-2-1 1-15,1-3 20 0,-3 1-13 0,-2 0 2 16,-2 5 16-16,-2 1-4 0,-1 1 11 0,0 2 9 16,-1 0-2-16,-1 2 2 0,-1 2 7 15,0 0 15-15,0 0 18 0,-2 1 16 0,0 1 4 16,1 2 27-16,0-1 5 0,1 3 17 0,0-2 13 15,7 9 10-15,-1-2 11 0,6-3-16 16,0 2 6-16,2-3-23 0,1 2-4 16,0-2 8-16,-1-3-2 0,4-1-27 0,-8-3 8 15,11 1-20-15,-12-1-4 0,5 0-24 16,17-18 3-16,-16 9-21 0,0-1-7 0,-3-2-18 16,0 1-10-16,-1-2-1 0,-4-1 0 0,0 0 4 15,-3-1 0-15,-2 4 1 0,-3 1-4 16,0 3-2-16,0 0 3 0,0 7 11 0,0 0 9 15,0 0 6-15,0 0-10 0,-10-13 8 0,6 11 2 16,3 1 0-16,-1 0 10 0,0-1-12 0,-1 2 8 16,3 0 5-16,-2 0-11 0,2-2 22 0,0 2-8 15,0 0-5-15,0 0-6 0,10 2 11 16,-4-2-6-16,0 2 16 0,12 4-9 16,1-2 1-16,3 2 2 0,-3-2 9 0,3 3-14 15,-3 3 9-15,-1-3 2 0,-2 0-4 0,-4 2 6 16,2 1 1-16,-7-2 5 0,-2-1 18 15,-3 1 1-15,-2-3 7 0,0-5-7 0,0 0 0 16,0 8 15-16,-12 15-12 0,1-14 11 16,1 1-8-16,-3-2-10 0,0-2-3 0,-1-1 4 15,-1 0-6-15,1 0 2 0,-1 0-18 16,4-3-25-16,2 1-31 0,0-3-22 0,2 5 6 16,4-5-111-16,0 3-44 0,3-3-21 15,0 0-52-15,-4-3 29 0,6 0-148 0,4 2-69 16,11-3 18-16,1 0 48 0,5-3 31 0,4 2 23 15,3-3-2-15,-4 2 45 0,6 0 45 16,-5-1 9-16</inkml:trace>
  <inkml:trace contextRef="#ctx0" brushRef="#br0" timeOffset="-202883.83">5444 7097 684 0,'0'1'393'0,"1"0"-50"0,0 0-44 15,2 2 62-15,-1-2-43 0,1 2 2 0,2-1-38 16,2 1-17-16,-1-2-26 0,10 3-16 16,-3-3-17-16,4 2-26 0,-3-3-25 0,-14 0-10 15,16 0-7-15,1 0-20 0,19-11-14 16,-19 5-10-16,-1 1-4 0,1-3-24 0,-3 1-2 16,-2 0-6-16,0-3-14 0,-5 2-15 15,-2 2-6-15,0 0-4 0,-4-1-2 0,2 2-5 16,-3 5-1-16,0 0 0 0,0-7-2 0,0 7 13 15,-13-11-15-15,8 10 6 0,-1 1-16 0,0 1 9 16,-2 1 11-16,0-2 10 0,-16 14 5 0,10-2-3 16,0 0 29-16,2 2 8 0,1 1 9 15,0-1-20-15,3 3 15 0,3 0-16 16,2-1-10-16,1-3 5 0,2-1 0 0,0-12-11 16,0 8-17-16,0-1-26 0,11 5-27 0,0 0-21 15,6-6-40-15,4-2 11 0,1-4-111 0,-7 0-61 16,5 0-74-16,29-14 27 0,-18 11-259 15,-1-4 61-15,2-1 35 0,-1 1 36 16,5 1 11-16,2-2 38 0,1 0 31 0,1 2 37 16,1-1 0-16,2 2 19 0,-3 0 12 0</inkml:trace>
  <inkml:trace contextRef="#ctx0" brushRef="#br0" timeOffset="-202449.09">6559 7050 264 0,'5'-3'498'16,"-3"1"-84"-16,2-3-40 0,-2 5-49 16,-1-3 12-16,1 1-16 0,-3 0-24 0,0 2 8 15,-1 1-14-15,-1 1-27 0,-1 1-6 0,0 0-14 16,-7 9-19-16,3-1-1 0,1 3-10 0,1-1-19 15,0 2-6-15,2 2 7 0,2-5-31 16,2-12-10-16,0 10-15 0,0 0-2 0,16 9-13 16,-7-6-26-16,-2-9-8 0,2 1-7 15,6 4-9-15,-3-6-23 0,-12-3-14 0,15 0-9 16,0 0-9-16,19-11-22 0,-16 6-4 16,0 0-22-16,-4-8-9 0,3 1-7 0,-4-2-8 15,1-1-18-15,-5 1 1 0,0 0 1 0,-3 1-4 16,-3 1 10-16,-3 12-9 0,0-9 9 15,0 2-5-15,-14-11 17 0,3 11-6 0,-5 1 3 16,-1 3-21-16,-1-3 7 0,-3 6-44 0,10 0 11 16,-4 0 9-16,0 0-98 0,-1 0-37 15,4 0-6-15,-12 11-53 0,18-10 29 0,1 0-210 16,3 0-33-16,1 0 74 0,2 1-12 16,4-2 82-16,2 3 15 0,19 0 13 0,5-1 32 15,3-1 13-15,-1 0-50 0</inkml:trace>
  <inkml:trace contextRef="#ctx0" brushRef="#br0" timeOffset="-202156.08">7184 6910 610 0,'1'-9'402'0,"-1"1"-16"16,-1 4-51-16,-3 0 12 0,0 1-20 0,0 3-12 16,-2 0-7-16,-2 2-17 15,-3 4-18-15,-2 7 9 0,2 0-12 0,2 0-46 16,3 4 6-16,-2 1-28 0,5 0-5 0,1 4-24 15,1 3-14-15,1-12 5 0,0 7-17 0,0 4-15 16,13 29-4-16,-12-26-14 0,6 2 32 16,-1-3-36-16,0 0-10 0,-1-3-15 0,2-1-8 15,-2-1-47-15,-1-6-24 0,-2-3-33 16,-2-3-31-16,0-9-40 0,0 0-67 0,0 7 14 16,0-7-117-16,-16 8-71 0,10-8 30 0,-12-1-270 15,9 1 34-15,-4 0 54 0,-17-14 33 0,12 10 34 16,-4-1 27-16,-2-2 35 0,4-1 33 15,0 0 6-15,1-2 57 0,1 3-31 0,1-2 29 16</inkml:trace>
  <inkml:trace contextRef="#ctx0" brushRef="#br0" timeOffset="-201987.22">6841 7225 215 0,'1'-4'562'0,"1"0"-125"0,1 0-1 0,6-5-20 16,5 2-51-16,0 0-26 0,2 0-34 15,1 2-31-15,1-4-31 0,3 4-21 16,0 2-23-16,2-1-22 0,1 1-31 0,-1-1-46 15,0 3-82-15,3-2-2 0,-1-1-163 0,4 0 13 16,-3-2-383-16,4 0 49 0,0 0 30 16,-1 1 34-16,2-3 28 0,1 1 26 0,4 0 32 15,5 0 6-15,3-1 45 0,2 1 14 0</inkml:trace>
  <inkml:trace contextRef="#ctx0" brushRef="#br0" timeOffset="-201079.5">7873 6677 715 0,'-2'-1'407'0,"1"2"-52"15,0 3-44-15,0 0 66 0,-3 16-19 0,4-10-8 16,0 8-7-16,0 5-6 0,0 3-3 15,0 3-25-15,0 2-23 0,0 0-18 16,0-1-29-16,13 29 3 0,-10-27-34 0,0-5-15 16,-1-2-8-16,-1-4-12 0,1-2-36 0,0-2 3 15,-2-5-26-15,0 0-11 0,0-7 3 0,0-3-11 16,0 0-16-16,0-1-12 0,0-4-7 16,0 1-58-16,-2-1 2 0,2-2-19 0,0-2-22 15,0 0-16-15,-1-12-3 0,1 9-3 0,0-7-9 16,0-4-6-16,0-1-14 0,0-3 7 15,0-1-5-15,0-2 6 0,0 2 23 0,0 0-4 16,7-18 7-16,-5 21 9 0,2 6 5 0,-3 3 3 16,2 5 14-16,-2 0-8 0,1 3 2 0,-1 0 15 15,0 1 5-15,1 0 4 0,0 2-1 0,1 0 25 16,1 2 13-16,2 2 17 0,-2 1 13 16,10 7 2-16,2 2-1 0,-2 4 29 0,3 1-11 15,-1 2 26-15,1 0 13 0,0 3-8 0,3 0-5 16,0 1 1-16,-2 0-11 0,-1-2-14 15,4 1-6-15,-6-1 3 0,3-3-24 0,-2 0 12 16,-2-2-24-16,-2-6 1 0,-3 1-3 16,-1-3 4-16,-1-3-18 0,-3-1 8 0,2-3-10 15,-6 0-6-15,0 0-28 0,0 0-2 0,0 0-17 16,22-21 3-16,-20 10 2 0,0 2 2 16,-2-3-45-16,3-7-8 0,-1-3-3 0,-2 0-16 15,4-2 14-15,0-3-9 0,0-1 5 16,0 0 9-16,-1 1 11 0,2 1-3 0,-1 3-4 15,1 0 17-15,2 4 9 0,-3 1-4 16,-2 2 7-16,0 4 9 0,-2 6-5 0,4 0 8 16,-3 1-7-16,1 2 5 0,-1 2 17 0,-1 1-2 15,0 0 28-15,0 0 6 0,13 20 35 16,-7-3 8-16,0 4-7 0,-2 4 43 0,0 2 14 16,2 2 14-16,-2 0-23 0,0 3 17 0,1-6-11 15,0 1-8-15,1 2-6 0,0-2-12 16,-1-1-12-16,0-2-4 0,0-4-14 0,-4-1-29 15,1-7-15-15,6 2-23 0,-4-4-28 0,0-5 4 16,2-2-100-16,-1-2-59 0,-5-1-64 16,0 0 25-16,9 0-216 0,12-15 40 0,-10 5-241 15,0 0 66-15,0-4 60 0,0 2 24 0,1-3 23 16,-3 1 48-16,1-2 39 0,2 2 12 16,3 2 42-16,-3 3-5 0,-1-1 47 0,-3 2 37 15</inkml:trace>
  <inkml:trace contextRef="#ctx0" brushRef="#br0" timeOffset="-200687.48">8572 6960 1191 0,'2'3'447'0,"0"-1"-46"16,1 3-42-16,0-3-50 0,2 0-9 15,1-1-31-15,0 0-23 0,-1 0-30 0,1-2-31 16,0 0-2-16,2 0-34 0,-8 1-8 15,20-7-19-15,-4 1-10 0,-4-2-11 0,-3 3-11 16,-1-2-15-16,-3 1-11 0,0 0-6 0,-2 1-10 16,-1-1 4-16,-2 1-11 0,2-1-1 15,-2 6-16-15,0 0 9 0,0 0 2 16,0 0-11-16,-12-12-15 0,6 12 18 0,0-2-20 16,-2 4 12-16,-5 3 3 0,-4 2-2 0,7 2 11 15,-4 2 10-15,2 3 4 0,2 1-5 16,1-1 19-16,-1 3-17 0,5 0 14 0,2-1-14 15,3-3 2-15,0-13-4 0,0 12-10 0,0-4-5 16,17 13 1-16,-4-7-22 0,-1-7-17 16,4-2-23-16,-1-2-36 0,5 0 9 0,4-3-139 15,-14 0-41-15,7 0-46 0,17-16 27 0,-12 8-285 16,-1 0 9-16,-2 0 68 0,-3-2 34 16,1 0 10-16,-4 2 53 0,2-2-11 0,-2 0 46 15,3 1 40-15,-4 0 13 0,10 2 5 0</inkml:trace>
  <inkml:trace contextRef="#ctx0" brushRef="#br0" timeOffset="-200237.17">9151 6888 262 0,'1'-6'539'16,"0"-1"-117"-16,-1 3-12 0,-1 0-87 15,-1 0-7-15,-2 2-21 0,0 1-25 0,-3 0-21 16,2 1-23-16,-4 1-20 0,-8 2-11 0,-2 2-21 16,-1 7-23-16,0-2-16 15,1 0-19-15,3 1-1 0,1 2-29 0,1-3 5 16,3 2-25-16,3-2-2 0,1-3-4 0,5 0-24 16,0-1 15-16,2-6-22 0,0 0-4 0,0 6-1 15,11 4-28-15,-5-8-7 0,0-1-9 0,14 3 1 16,-3 0 2-16,2-1-13 0,-1 1 5 15,1-3 13-15,-2 3-7 0,-1-2-2 0,-2 0 1 16,-4 0 20-16,-2 1-26 0,0 1 2 16,-2-1 4-16,-1-1 29 0,-1 1 11 0,-1 1 19 15,-2-2-2-15,0 3 17 0,-1-2 16 0,0-3 3 16,0 0-6-16,0 7 3 0,-18 8-17 16,4-8-9-16,2-2-1 0,-3 1 5 0,0 0-6 15,-3-2-3-15,0 2-14 0,-1-5-10 0,1 0-39 16,-3 2-26-16,2-1 5 0,4-2-129 15,15 0-45-15,-13 0-71 0,6 0 27 0,1 0-272 16,-4-13 50-16,9 8 28 0,2-1 42 16,6-4-2-16,6-2 81 0,3 1-20 0,6-3 24 15,6 3 13-15,4-2 41 0</inkml:trace>
  <inkml:trace contextRef="#ctx0" brushRef="#br0" timeOffset="-199854.19">9420 6874 553 0,'7'-6'385'0,"-3"3"-67"15,0-1-10-15,-2 4 7 0,-2-2-45 0,-1 4-23 16,0-2-27-16,-1 2-26 0,-2 1 24 16,-1 0-30-16,-5 6 1 0,-4 2-45 0,3-3 10 15,-1 4-22-15,1 0-25 0,-2-2-14 0,6-2-17 16,2-2-21-16,1-1 22 0,0 1-13 16,1-2-29-16,2 0 16 0,-2-1-24 0,3-3 17 15,0 0 12-15,0 0-34 0,0 7 11 16,11 1-2-16,-5-5-23 0,-1-1 13 0,12 2 15 15,-4-1-14-15,6-1-1 0,-2 1-3 0,0 0-19 16,2 0-2-16,-2 1-34 0,1 0-2 16,-3-1 3-16,0 4 3 0,-5-5 5 0,-1 4 32 15,-3 0-2-15,-2-3 8 0,-2 0-3 0,0 2 0 16,-2-5 0-16,0 0 18 0,0 6-8 16,0-6 20-16,0 7 8 0,-22 9-1 0,9-5-16 15,-1-5 4-15,-3-1 10 0,0 0-11 0,-3-1-6 16,2 1-16-16,-5-3-32 0,1 0 5 15,-3-2-74-15,5 1-66 0,10-1-36 0,-1 0-66 16,0 0 23-16,3 0-249 0,-8-12 25 16,13 6 36-16,2 4 9 0,3-1 61 0,2 1 23 15,15-3 4-15,5-1 29 0,5 1 16 0</inkml:trace>
  <inkml:trace contextRef="#ctx0" brushRef="#br0" timeOffset="-198686.18">9854 6987 926 0,'2'-5'325'16,"0"0"-28"-16,0 2 27 0,-1-1-69 15,-2-1-31-15,0 1 28 0,0 1 3 0,-3 1-12 16,-1-1-11-16,-1 2-12 0,-2 1-25 0,-8 2-9 16,6-2-11-16,-15 11-18 0,7-2-8 15,1 1-8-15,0 5-10 0,2 1-8 0,2 0-17 16,1-4-4-16,2 2-4 0,4-1 4 0,2-2-17 15,4 1-12-15,0-3 4 0,0-9-12 0,0 0-17 16,0 6 0-16,11 3 4 0,-6-8-21 16,2 1-9-16,1-2-26 0,-1 0-22 0,2 0 1 15,6 0-14-15,19-11-27 0,-17 4-6 16,0-1 10-16,0 0-14 0,-3-1 8 0,1-2 6 16,-2-1-4-16,3 1 4 0,-4 0-10 0,2 0-2 15,-3 1-3-15,-2 2 33 0,-4 1 4 0,0 3 4 16,-1 2 4-16,-3 1 37 0,0-1 31 15,-1 2 5-15,0 0 21 0,0 0 2 0,0 9 14 16,0-3-2-16,0 0 21 0,0-1-11 16,2 0-4-16,1 1 3 0,-3 2-12 0,13 16 3 15,-4-9-9-15,3-3-10 0,4-2 10 0,1-3-16 16,1 4-7-16,0-7-3 0,2-1 5 16,1-3 1-16,-2 2-1 0,-3-2-22 0,-6 0 10 15,7 0-18-15,20-12 5 0,-15 4-3 0,-4 0-19 16,2-3 3-16,-1 1-10 0,0-4 10 0,-5 2-9 15,1-4-8-15,-1 0-8 0,-3 0 7 16,-4 3-7-16,-3 3 5 0,-1 3 0 0,-3 7 2 16,0 0 7-16,-14-10-5 0,8 10 2 15,-3 0 5-15,-10 5 4 0,1 0-4 0,-1 4-1 16,1-1-3-16,4 0 3 0,0 2-7 16,2-4 0-16,2 0-25 0,3 1 11 0,3-3-11 15,0 0 12-15,3 0-24 0,-1-2 15 0,2-2-7 16,0 0 6-16,0 0-12 0,0 0 9 15,11 12 9-15,-7-12-18 0,2 0 10 0,1 0 8 16,1 0 4-16,-2 0-14 0,4 0 24 0,-10 0 6 16,13 0-9-16,0 0 2 0,1 0 9 15,-1 0-1-15,1 0-8 0,18 12 8 0,-19-4 8 16,-1 4-3-16,1 0 1 0,3 0 13 0,-3 7 15 16,3 1 7-16,-3 1 9 0,-2 3 5 0,0-1 4 15,1 5 24-15,0 1 2 0,1 1-13 16,-2-2-4-16,0 1-5 0,-4-1 18 0,-1-2-17 15,-1 2 15-15,-5-6-17 0,0-13 19 0,0 5 0 16,-18 15-6-16,5-18-8 0,-1-1-12 16,-4-2-2-16,0-4-22 0,-4-1 19 0,-3 0 3 15,14-3-29-15,-10 0-4 0,-23-13 16 16,17 6 25-16,1-1 3 0,2-3-18 0,1 1-8 16,8-2 3-16,-1-3 1 0,5 0-3 0,0 1-16 15,4-6 9-15,5 7-11 0,2 5 11 16,0-5-20-16,14-14 3 0,-3 9 15 0,2 4-19 15,7-4-14-15,0 2-10 0,3 1-11 0,1-3-8 16,3 3-5-16,2 0 17 0,3 2-13 16,0-4 0-16,1 2 11 0,2 0-3 0,2 2-4 15,-3-2 5-15,0 1-9 0,-2-3 11 16,-2 4-2-16,2-1 0 0,-2 1-7 0,-2-2 11 16,-3 2-4-16,0-2-1 0,-3 1 17 0,-1 0-3 15,1-1 6-15,-2 0-7 0,-4 3 3 0,-3 0-7 16,-1 0 13-16,-7 5 3 0,1 0 7 0,-6 0-5 15,0 7-12-15,0 0 17 0,0 0-5 16,-13-8 6-16,5 10 4 0,-9 4 4 0,-2 6-2 16,2-1 15-16,-3 5-7 0,4 0 23 15,-2 1-12-15,2 1 1 0,7-1 15 0,0 2-8 16,5 0 10-16,2 3 9 0,2-14-21 16,0 4 27-16,13 16-27 0,-5-18 18 0,7 2-18 15,-2-1 7-15,5-2-14 0,-1-2 14 16,4-3-25-16,0 0 10 0,0-3-3 15,2 1-29-15,-1-1-6 0,0-1-23 0,-12 0-11 16,6 0-29-16,0 0-8 0,0 0-30 0,-3 0-2 16,14-10 11-16,-20 9-72 0,1 0-47 15,-2-2-10-15,-4 3-48 0,2-3 25 0,-4 2-198 16,0 0-50-16,-2-1 27 0,0-1 62 0,-1 1 2 16,0 0 45-16,-4-1 14 0,3-1 23 15,0 1 20-15,-5-6 28 0</inkml:trace>
  <inkml:trace contextRef="#ctx0" brushRef="#br0" timeOffset="-197671.96">12132 6742 805 0,'-8'-9'312'16,"-1"0"-11"-16,-1 2-35 0,2 1-15 0,1 4-8 16,-2-1-16-16,0 3-11 0,2-1-40 0,7 1-19 15,-14 0 47-15,-14 15 1 0,9-2-11 16,-1 4 2-16,5 1-7 0,-2 4 5 0,0 3 0 16,3 4-20-16,0 1 9 0,1 3-20 0,4-2-14 15,1 3-10-15,6 0-7 0,2-17-13 16,0 7-16-16,12 28 7 0,-1-28-13 15,3-5-20-15,4-1 2 0,2-4-7 0,-1-4-12 16,6-2-13-16,-2-4 7 0,3-1 6 0,1-2-15 16,-13-1-30-16,24-10-10 0,-12 1-4 15,2-2 11-15,-7-1-8 0,0-1-18 0,-1-3 6 16,-2 5 7-16,-2-1-12 0,-5-1 14 16,-2 3-8-16,-2 1 10 0,-3 2-4 0,-3 2 3 15,1 0-5-15,-2 5-12 0,0 0 9 16,-3-1 11-16,1 2-3 0,0 1-5 0,0 4 11 15,-1-2 14-15,1 1-9 0,1 2 3 0,0-3-2 16,1 2 7-16,1 2 2 0,-1-1 16 0,13 12-10 16,0-5 8-16,1-1-15 0,1-7-4 15,6-3 5-15,-4 1-2 0,3-4-5 16,3 0 5-16,-12 0 2 0,5 0-4 0,1 0-20 16,24-15 3-16,-24 9 0 0,3-1-5 0,-3-3 3 15,-3 0-2-15,-1 0-3 0,-2 0-16 16,-5-3 17-16,0-2-7 0,-3 3-9 0,0 3 4 15,-3 9-9-15,0-8 17 0,0 2-11 16,-25-4 6-16,10 4-9 0,-6 3 23 0,9 3-31 16,-9 0-1-16,-2 0-30 0,-26 13-39 15,22-6-17-15,7 0 11 0,4-2-124 0,-2 0-48 16,2 0-76-16,5-3 30 0,9 1-227 0,0 0 46 16,2-3 38-16,13 4 14 0,7-1 30 0,2-1 62 15,6-1 13-15,3 1 9 0,-4 0 36 16,-11-2 15-16,9 0 7 0</inkml:trace>
  <inkml:trace contextRef="#ctx0" brushRef="#br0" timeOffset="-197285.97">12722 7035 553 0,'6'-1'410'0,"-4"0"-42"0,1 3-51 15,1-1 74-15,-4 2-13 0,2-2 11 16,-2 4-12-16,3 0-53 0,-2 2-10 0,2 8-20 16,-3-1-29-16,2 4-30 0,3-5-16 0,-3-3-20 15,1-1-20-15,-1 0-29 0,0-4-4 16,0 1-30-16,0-2 6 0,0-1-11 0,-1 0-24 15,0-1 0-15,1 1-17 0,-1-3 10 0,-1 0-12 16,0 0-17-16,0 0-2 0,0 0-4 0,0 0 1 16,14-14-12-16,-7 3-14 0,-1-3 8 15,2 2-14-15,-2-4-8 0,3-2 13 16,-2 6-23-16,3-3-5 0,1 5 5 0,1-1-2 16,1 2-14-16,0 2 26 0,1 0-19 15,-2 6 19-15,-2 0-15 0,-10 1-1 0,10 0 0 16,4 0 32-16,16 18-7 0,-18-9 21 0,4 3 4 15,-7 0-2-15,2 2-4 0,-2-1 8 16,-2-1-3-16,-1 0 7 0,-4 0-2 0,2-2-5 16,-4-4-20-16,0-6-6 0,0 6-18 0,0-6-42 15,0 7-54-15,0-7-67 0,0 0 18 0,-12 10-145 16,7-10-51-16,5-2 31 0,-2-1-226 16,2 1-38-16,0-3 56 0,2 0 38 0,7-9 49 15,2 0 4-15,2-1 30 0,2-3 27 0,-2 0 50 16,-1-2 7-16,5 1 31 0,-4-1-21 15</inkml:trace>
  <inkml:trace contextRef="#ctx0" brushRef="#br0" timeOffset="-197035.19">13199 6844 451 0,'5'-13'404'0,"-2"-1"-48"0,-1 5-52 0,-1 1 86 15,1 3-9-15,-2 0-17 0,2 1-34 16,-1 0-10-16,0 2-21 0,-1 1 9 16,2 3-7-16,0 1-18 0,-2 2-8 0,5 13-32 15,1 7 33-15,-2 1-9 0,1 2-14 0,-3 2-15 16,4 2-11-16,-2-3-24 0,-2 1-14 15,0 2-28-15,-2-3-13 0,2-1-18 0,4-2-9 16,-3-5-10-16,0-1-31 0,-1-1-17 16,3-9-26-16,3 2-48 0,-1-6-13 0,3-2 1 15,-4-4-123-15,-6 0-64 0,11 0 21 0,14-16-208 16,-12 5 35-16,0-1-301 0,-6 0 30 16,2 1 69-16,0-2 57 0,-2 2 6 0,1-2 65 15,-6 2 32-15,-2 1 15 0,0 4 53 16,0 6-6-16,0-7 35 0,0 7 14 0,-10-16 11 15</inkml:trace>
  <inkml:trace contextRef="#ctx0" brushRef="#br0" timeOffset="-196847.72">13231 7011 427 0,'-4'-1'609'0,"-1"0"-71"0,3 1-49 16,-2 0-47-16,2 0-56 0,0 0-18 0,1-1-51 15,1 2-35-15,1-2-37 0,3 1-8 0,2 0-37 16,12 3-49-16,0-4-42 0,-6 1-63 15,5 0-67-15,6 0 2 0,4 0-164 0,1 0-94 16,0 0 27-16,0 0-247 0,-2 0 30 16,-1 0 19-16,-1 0 35 0,-1 0 58 0,-5 0 14 15,-2 0 20-15,-1 0 5 0,-3 0-2 0,-2 0 37 16</inkml:trace>
  <inkml:trace contextRef="#ctx0" brushRef="#br0" timeOffset="-196135.43">13573 7065 340 0,'-5'3'436'16,"2"-1"-85"-16,0-1 70 0,1 2-63 0,0 0 5 16,-1 1-16-16,3-2-18 0,3-1-26 15,-1 1-6-15,1 2-18 0,2-1-42 0,1 0-16 16,0-2-16-16,9 2-15 0,-6-3-28 16,3 0-25-16,4 0-12 0,19-12-5 15,-19 10-8-15,0-4-22 0,-1-3-13 0,-2 0 7 16,-3-1-31-16,-1 0 7 0,-2 1-4 0,-3 1-30 15,-3 4-2-15,0-2 1 0,-1 6-5 16,0 0 12-16,0 0-8 0,-15-13-8 0,8 13 8 16,3 0 0-16,-13 7-16 0,0 2 26 15,3 8-15-15,1-3 28 0,-1 2-15 16,6 0 6-16,1 3-14 0,3-9 20 0,4 3-17 16,0-2-9-16,0 1 13 0,14 16-4 0,-1-17 12 15,-3 2-26-15,10-4 13 0,1-3-2 0,2-1-14 16,-1-2 20-16,3-3-28 0,-13 0-8 15,7 0-27-15,20-14-22 0,-17 6-17 0,1-3-26 16,-2-2-10-16,-2 1-27 0,1-5 0 0,-2 3 14 16,-2 2-33-16,-3-2 12 0,-2 1 27 15,-1 1 11-15,-1 2-12 0,-3 4 31 0,-4 0 2 16,1 4 17-16,-1-1 14 0,-1 3 16 16,-1 0 2-16,0 0 59 0,0 0 21 0,1 10 16 15,-1-5 12-15,0 0 0 0,0 0 3 0,0 2-2 16,1 0 11-16,-1 2 21 0,0 1-23 0,10 10-3 15,-10-11 19-15,0-1-14 0,3-3-4 16,-2 0-5-16,-1 0 7 0,0-1 10 16,0-1 17-16,1 0-14 0,-1-2-15 0,1 1-2 15,-1-2-20-15,0-2-5 0,0 2 5 0,0-2-29 16,0-3 11-16,-1 1-15 0,2-1-8 0,0 0-12 16,1-12-13-16,-2 12 10 0,10-17-17 0,0 9-17 15,-2 1 10-15,0 1-16 0,4 2 22 16,-1 0-3-16,1 3-11 0,-1 2 22 0,2 3-3 15,-2-1 4-15,-3 2-3 0,4 0-21 16,16 14 12-16,-11-8 15 0,-3 5 3 0,-1 0-5 16,-4 0-15-16,-1-4 5 0,-1 5 9 0,-1-3 3 15,-3-1-16-15,-2-3-6 0,1 1-21 16,-2-6-26-16,0 0-18 0,0 0-28 0,0 0 11 16,0 6-140-16,0-6-22 0,0 0-42 0,-7 9 26 15,6-10-190-15,-1-1-41 0,4-1 23 16,-4 0 60-16,2-2 8 0,0 0 32 0,0-2 29 15,3-1 29-15,-3-1 26 0,0-3 16 16,9-20 6-16</inkml:trace>
  <inkml:trace contextRef="#ctx0" brushRef="#br0" timeOffset="-195905.25">14360 6878 967 0,'7'-13'377'16,"-2"4"-51"-16,-2 2 9 0,0 1-45 16,0 4-5-16,0 1 19 0,-1 4-7 0,3 0-4 15,-2 3-2-15,4 11 0 0,-2 4-23 0,0 2-3 16,0 2 2-16,-2 2-27 0,1 0 14 15,-2 4-31-15,2-6-1 0,-3 2-34 0,2-2-24 16,0 0-9-16,-2-1-20 0,3-2-22 16,-2-4 1-16,0-3-43 0,-1-3-7 0,2-1-66 15,-1-4-50-15,2-3-62 0,0 0-41 0,0-1 15 16,2-3-171-16,-6 0-77 0,0 0 34 16,7 0-250-16,13-20 32 0,-9 12 59 0,-1-5 55 15,-1 4 29-15,-2-4-5 0,2 1 64 16,-5 1 9-16,-3 4 72 0,-1 2-12 0,0 5 9 15,0 0 41-15</inkml:trace>
  <inkml:trace contextRef="#ctx0" brushRef="#br0" timeOffset="-195700.69">14340 7045 643 0,'-5'-2'531'0,"1"1"-28"0,-1 1-35 0,2-2-42 15,1 2-32-15,0 0-29 0,2 0-47 16,2-2-47-16,1 2-26 0,1-2-16 15,1 1-34-15,2 0-26 0,-1 0-38 0,14 0-47 16,0-2-58-16,0-1-5 0,3 4-169 0,0-2-73 16,1-3 22-16,1 3-342 0,1 2 37 0,3 0 40 15,-1-1 29-15,-15 1 40 0,7 0 39 16,7 0 20-16,0 0 22 0,0 0 34 0,3 0-12 16</inkml:trace>
  <inkml:trace contextRef="#ctx0" brushRef="#br0" timeOffset="-195333.58">14926 6999 905 0,'0'-3'395'0,"0"-1"-10"0,0 1 9 16,-3 1-36-16,-1-1-23 0,-2 1-6 0,0 1-28 15,-13-1-24-15,-1 0-33 0,10 2-31 16,-4 0-18-16,-2 0-17 0,-16 15-16 0,14-11-20 16,4 4-27-16,1 1-16 0,0-1-16 0,7-1-11 15,2 0-20-15,-1 1-24 0,5-2 11 0,0-6-8 16,0 0-6-16,0 8-15 0,11 4-6 15,-1-2 18-15,4-1-18 0,4 0-13 0,-1 0 18 16,1 2-7-16,2-3 2 0,0-1 0 0,0 3-2 16,-1 4-6-16,-2-4 2 0,0-2 4 15,-4 3 15-15,-5-6 12 0,-2 1-4 0,-1-1 23 16,-1 1 18-16,-2-1 11 0,-2 0-7 16,0-5 22-16,0 0-13 0,0 0-4 0,-15 10-17 15,-4-5-5-15,-5-3-6 0,11-2 2 16,-10 0-32-16,1 0-41 0,-5 0-42 15,-27-13-47-15,26 8 11 0,-1-4-192 0,5 2 28 16,2-1-353-16,5-1 69 0,3 1 54 16,3 1 35-16,7-1 6 0,3 0 49 0,1 8 56 15,10-10 24-15,11 7 23 0,3-4 8 16,4 2-10-16,7 3 39 0</inkml:trace>
  <inkml:trace contextRef="#ctx0" brushRef="#br0" timeOffset="-195156.39">15347 7199 1278 0,'8'1'562'16,"-3"0"-55"-16,1 1-62 0,-2-1-43 0,-2 1-51 15,2-4-51-15,-1 2-27 0,-2-1-70 16,1-1-84-16,0 0-92 0,0-1-3 0,-1 0-228 16,0 0 22-16,0 3-305 0,-2-2 28 0,1-1 35 15,-1 0 31-15,-3 2 24 0,0-5 26 16,0 4 23-16,-6-8 21 0,-2 1 12 0,4 1-7 15</inkml:trace>
  <inkml:trace contextRef="#ctx0" brushRef="#br0" timeOffset="-181219.83">6092 8754 698 0,'0'0'428'0,"0"0"-64"15,0 0-46-15,0 0-17 0,0 0-28 0,0 0-16 16,0 0-26-16,-13 0-15 0,13 0-10 0,0 0 0 15,0 0-13-15,0 0 10 0,-15 23-13 0,15-12 6 16,0 8-12-16,0 5-15 0,0 1-2 16,12 30 0-16,-11-26-20 0,2-1-28 15,-1-2 14-15,0-1-17 0,-2-15-19 0,0 5-15 16,0 1-1-16,0-1-11 0,0-4-16 0,0-3 7 16,0 0-8-16,0-1 16 0,0-7-33 0,0 0 1 15,0 6 11-15,4 0-21 0,-4-8 10 16,-2-1-14-16,2-2 6 0,-2 2-4 0,1-4-15 15,-2-9 18-15,0-4-15 0,-1-3-7 16,0 0 3-16,-1-1-12 0,4 0 11 0,-2-3-14 16,2 4 28-16,-1-1-17 0,2 12 17 15,0-6-28-15,0-2 19 0,0 1-19 0,0 0-1 16,0 1 8-16,11-13-12 0,-9 20 9 0,2 2 2 16,0 2-7-16,-3-1 8 0,8-2-3 15,-3 2-9-15,3 3 23 0,-2 0-8 0,1 4-6 16,-8 1 17-16,11 0 21 0,19 12 1 0,-13 0-1 15,-1 4 22-15,0 1-5 0,-2 6 2 16,1 0 15-16,-1 2 10 0,-2 0-6 0,-1 1-7 16,-2 2 1-16,-1-2-17 0,-1-1-2 15,0 2-19-15,-2-3 15 0,-1-2-41 0,1-3-4 16,-2-4-1-16,-1-3-44 0,-1-3-42 0,-1-9-67 16,0 0-65-16,0 0 21 0,-6 4-145 0,4-5-86 15,-2-2 35-15,3-4-213 0,-1 1 52 16,-3-10 54-16,2 6 49 0,-4-4 30 15,1 2 18-15,-1-2 48 0,2 4 31 0,-2-2 9 16,-1 5 3-16,-1-4 22 0,1 4 2 0</inkml:trace>
  <inkml:trace contextRef="#ctx0" brushRef="#br0" timeOffset="-180974.58">6116 8985 939 0,'-4'1'479'0,"0"0"-62"0,1 0-29 15,-1-1-28-15,2 0-22 0,0-1-52 16,1 0-26-16,1 0-26 0,-2-1-19 0,5 0-25 16,-2-3-28-16,4 2-10 0,-2-1-10 15,2 1-16-15,0 1-16 0,9-3-20 0,-2 0 0 16,-1 2-16-16,1 1-15 0,-3 2-55 0,-9 0-38 16,9 0 3-16,6 0-81 0,-1 0-48 15,3 0-37-15,-3 0-73 0,0 0 24 0,-2 0-253 0,19-7 26 16,-19 4 48-16,3-1 46 0,-5-1-11 15,0 1 63-15,-2-1 13 0,-3 3 37 16,-1 1-43-16,0-2 36 0</inkml:trace>
  <inkml:trace contextRef="#ctx0" brushRef="#br0" timeOffset="-180169.94">6368 8708 320 0,'-6'-13'404'0,"-2"6"-56"0,-3-5-52 0,0 0-19 15,-2 1 22-15,-1 2-46 0,2 0-31 0,-2 1 6 16,-2-1-23-16,2 1-32 0,-1 1 9 16,0-1-12-16,0 2-12 0,-1 2-7 0,2-1-25 15,-1 3 11-15,3 1-20 0,2 0 9 0,10 1-17 16,-11 0 5-16,-3 0-13 0,-19 13 10 15,15-7 16-15,-5 2-17 0,2 3 0 0,-2 0-22 16,2 0-8-16,2 3 14 0,-1 0-12 0,-1 0-18 16,7 3 12-16,-3-1-5 0,5 3-8 15,-2 2-7-15,5-2 14 0,0 5-1 0,1-1-10 16,-1 2-22-16,1 1 9 0,3-1 8 0,2 2 0 16,0 2-3-16,3-2-10 0,0-13 22 15,0 8-19-15,0 2 10 0,11 29 5 0,-4-28 0 16,4-2-17-16,-2 2 28 0,2-1-20 15,-1 0 5-15,2-2-3 0,1-1-8 0,2 1-5 16,-3-4 17-16,6 0-5 0,-2-2-23 16,1-2-3-16,3-2 32 0,-1 0-37 0,2-3 22 15,2-1-4-15,-2-3-5 0,4-1-18 0,0-3 15 16,1 1-18-16,-1-2 9 0,-13 0-3 0,9 0 10 16,2 0-30-16,27-13 24 0,-20 5 1 0,-5 0-18 15,2-1 7-15,-3-1 1 0,0 0-9 16,-2-2 2-16,0-2 3 0,0 1-9 0,0-2-13 15,-3 0 31-15,1-2-10 0,-3 2 5 0,0-3-3 16,0-1-9-16,-1 0-9 0,-2-3 16 16,-1 1 0-16,2-1 1 0,-5-5 8 0,0 8-23 15,-2-7-7-15,-1 3-7 0,4 3 13 0,-3-1 15 16,-1 1-6-16,-3-1-2 0,3 4 1 16,-7 9-1-16,0-5-1 0,0-1 20 15,0 1-18-15,0 1 0 0,0-4 15 0,0 0-1 16,-10-16 11-16,3 17-14 0,0-1-13 0,1 2 8 15,-2-3-12-15,-1 2 32 0,0-1-15 0,-2 1-8 16,1 3 8-16,-1-3 2 0,4 7-14 0,-5-1 21 16,-1 2-8-16,-2 1-13 0,0 0 14 15,-4 1-22-15,0 2 29 0,6 1-18 0,-8-2 1 16,3 3-5-16,4 0-6 0,0 1 17 0,0 0-5 16,5 0 4-16,-4 0-20 0,-3 0-3 0,-14 11 2 15,15-8 1-15,2 2 0 0,0 2-84 16,0 2-19-16,3-3-40 0,-5 2-23 0,5 1-29 15,1-3 21-15,4-1-100 0,-2 2-50 16,3-3-26-16,0 0 33 0,2-2-264 0,1 0 58 16,0 1 30-16,1-1 28 0,0-2 38 15,0 0 17-15,0 0 62 0,0 0 16 0,0 0 23 16,0 0 23-16,12 12 14 0,-8-10 8 16</inkml:trace>
  <inkml:trace contextRef="#ctx0" brushRef="#br0" timeOffset="-178523.82">9952 8928 217 0,'0'-13'417'16,"0"13"-25"-16,0 0-53 0,0-15-19 0,16-3-41 16,-16 12 34-16,0 4-14 0,-1-1-53 0,1 0 1 15,0 0-37-15,0 3-14 0,1-1 10 16,0 4-9-16,-1-1 4 0,2 5 10 0,0 11-25 16,-2-6 7-16,0 5-20 0,0 7-11 15,6 28-13-15,-4-27-29 0,1 1 9 0,-1-5-28 16,1 1 5-16,-2-1-34 0,2-6 10 0,-2-1-30 15,1-4-23-15,0 1-27 0,-2-6-32 16,0 0-45-16,2-5 9 0,-2 2-140 0,0-4-32 16,2 2-55-16,-2-2 29 0,1-3-271 0,1 0 47 15,-1 0 31-15,-1-2-7 0,9-8 73 0,-9 1 45 16,1 1-26-16,-1 4 50 0,0-3 6 16,0 0 32-16,0 2 15 0</inkml:trace>
  <inkml:trace contextRef="#ctx0" brushRef="#br0" timeOffset="-178055.9">9941 8935 556 0,'-3'-3'441'0,"0"-3"8"0,1 0-30 0,2 1-44 15,0 1-41-15,2-1-28 0,0 0-17 0,9-5-15 16,1 0-5-16,4 1-19 0,2-1-14 16,1 2-21-16,1 2-28 0,1 4-13 0,-10 2-9 15,2 0-27-15,19 14-6 0,-16-2-33 16,-6 0 15-16,0 4-32 0,-3-1-2 0,-2 2 1 15,-3 0 1-15,-2-11-12 0,0 4 2 0,0 3-37 16,-10 12 21-16,6-15-20 0,-3 4 15 16,-4-2-29-16,2 0 23 0,0-5-26 0,2-1 5 15,-1-2 6-15,3-2-18 0,-1-2-9 16,0 1-19-16,2-1 0 0,-2 0-7 0,3 1-22 16,3-1 11-16,0 0-10 0,0 0 1 0,0 0-22 15,0 0 12-15,-8-4 6 0,11 1 5 0,0 2 11 16,2-2-6-16,1 2 12 0,-2-1 0 15,15 0 4-15,-13 2 19 0,8 0-8 16,1 0 16-16,3 0 5 0,19 14 1 0,-17-7 6 16,-5 1 12-16,1 1-10 0,-4 1 18 15,-2 1-5-15,-5 0 8 0,-2-4 3 0,-1 0 7 16,-2 0-5-16,0-7-19 0,0 0 10 0,-12 27-13 16,1-19 6-16,-2 1 14 0,-3-2-7 15,-4-2-14-15,0 1-38 0,-3-2-22 0,0 0-23 16,-3-3-37-16,0-1-23 0,0 2 12 0,0-1-156 15,13-1-51-15,-2 0 27 0,-19-12-255 16,17 6 21-16,7-6 41 0,4 1 36 16,1 3 32-16,3-4 43 0,2 12 34 0,0-12-25 0,13-15 23 15,-1 13-2-15,1-1 77 0</inkml:trace>
  <inkml:trace contextRef="#ctx0" brushRef="#br0" timeOffset="-177430.68">10401 8792 541 0,'-5'-20'337'0,"-9"4"-16"0,5 0-24 0,-4 2-35 16,-4 0-28-16,3 2 1 0,-5 1-3 16,-4-2-28-16,2 6 15 0,-2-1-11 0,0 3-34 15,-4-1-39-15,2 5 25 0,1-1-31 0,-1 2-1 16,11 0-1-16,-5 0-14 0,-4 0-10 15,-23 13-15-15,22-8 13 0,2 2-26 16,2 0 6-16,0 4-5 0,-2 1 2 0,2 2-10 16,3 3 6-16,-3-1-15 0,1 2 2 15,4 0 0-15,-1 2-2 0,0 1 5 0,2 3-5 16,2 1-10-16,1 1 0 0,0 0 5 0,3 1-10 16,4 0 13-16,-3 4-1 0,7-1 9 0,-2-1 0 15,2-14-13-15,11 28 20 0,-5-17-4 16,3-2-7-16,5 0-15 0,-3 0 14 0,4-5 10 15,0-4-31-15,5 5 9 0,0-6-15 16,0 1 7-16,-1-1-16 0,3-2 5 0,2 0 4 16,2-2 6-16,3 0 0 0,2-3-23 0,-2 0 8 15,4-4 5-15,1 2-21 0,-2-1 11 0,3-4-6 16,-18 0-1-16,10 0-20 0,4 0 13 16,38-12-6-16,-35 2-16 0,1 1-7 15,-2 0 28-15,-1-2-15 0,1 0-5 0,1-3 15 16,-5-2-9-16,-1 0 9 0,0-2-1 0,-1-1-13 15,-3-2 12-15,1-1-7 0,-4-3-3 16,-4 1 11-16,-1 0 8 0,1-2-13 0,-6 4 18 16,0-3-11-16,-2 1 5 0,-4-2 6 15,-1 2 12-15,-4 2 3 0,0 10-15 0,0-3-10 16,-17-19 6-16,7 14-11 0,-7 2 22 0,-2 0-5 16,-3 4-15-16,-1 1-14 0,1 3 19 0,-3 1-28 15,-2 0-21-15,-2 2-30 0,4 2-29 16,-7 0-27-16,1 2 13 0,4 1-111 15,-2-1-21-15,3 1-36 0,5-1-50 0,1 1 30 16,6 1-232-16,14 1 23 0,-11 0 77 0,2 0 9 16,0 0 32-16,0 0 46 0,2 0 4 0,7 0 50 15,-31 11 18-15,17-5 13 0</inkml:trace>
  <inkml:trace contextRef="#ctx0" brushRef="#br0" timeOffset="-174497.54">6779 9056 740 0,'-15'0'276'16,"15"-15"-16"-16,0 15-22 0,0 0-33 0,0 0-16 16,-13 0-3-16,13 0-35 0,0 0-3 0,0 0 23 15,-19-26-22-15,17 26-9 0,0-2-18 16,1 1-4-16,0 1-8 0,0-2-8 0,1 2-25 15,-1 0 6-15,2 0-2 0,-2-3-23 16,2 3 26-16,0 0-8 0,2 0-7 0,-2-1 13 16,2 2-10-16,0-1 1 0,0 0 9 0,4 0-3 15,-1 0-7-15,2 0-8 0,1 0 1 0,8 0-12 16,3 0 6-16,1 0 1 0,3 0 1 16,1 0 7-16,2 0-10 0,2 0-9 0,-1 0-7 15,0 0-1-15,2 0-9 0,0 0-3 16,-1 0-2-16,0 0 3 0,2 0-4 0,-1 0 3 15,-1 0-12-15,-1 0 3 0,0 0 5 0,1 0-3 16,-1 0-11-16,2 0 1 0,0 0-1 16,3 0 9-16,0-5-3 0,2 5-19 0,-2 0 19 15,34-17-1-15,-32 15 6 0,2 0-18 0,-3 2 12 16,0-5-13-16,3 3 10 0,-3-1 0 16,2-2-13-16,-4 3 8 0,4-1-2 0,-1 1-8 15,-4 0 4-15,5-1-4 0,-5 0-10 16,1 1 20-16,3 0-10 0,-1 2 10 0,-3-3-12 15,0 3 10-15,0-2-10 0,-2-1 10 0,0 0 0 16,-17 3-7-16,11 0 2 0,0 0 9 16,2 0-5-16,29-9 10 0,-26 8-14 0,-1-2-5 15,-3 0 4-15,2-2 4 0,1 5-3 0,-4-2 11 16,-12 2-7-16,5 0-7 0,3 0 12 16,3 0 3-16,-1 0-3 0,0 0-4 0,0 0-1 15,1 0-14-15,-3 0 24 0,4 0-10 0,0 0-10 16,-2 0 13-16,3 0-4 0,-1 0-2 0,1 0 2 15,1 0-2-15,-1 0-5 0,24-7 7 16,-24 5-3-16,-2 1 12 0,3 1-3 0,-12 0-1 16,4 0-11-16,3 0 12 0,0 0-12 0,0 0 4 15,0 0-2-15,1 0 2 0,-6 0-3 16,3 0 6-16,0 0-9 0,0 0 5 0,0 0 7 16,1 0-5-16,1 0 6 0,-3 0-7 0,0 0 3 15,2 0 3-15,2 0-10 0,0 0 13 16,3 0 2-16,-4 0-3 0,1 0-2 0,0 0-12 15,0 5 14-15,-3-5-7 0,-3 0 7 16,1 0-2-16,-2 0 1 0,-2 0-1 0,-2 0-9 0,-3 0 1 16,2 0 14-16,-1 0-8 0,-1 0-10 15,3 0 10-15,3 0-6 0,0 0 1 0,3 7-5 16,21 4 8-16,-22-8-5 0,4 0 6 16,-4-2 3-16,-7-1-4 0,2 0 2 0,1 0-3 15,-2 0-2-15,-2 0 4 0,2 0-5 0,-9 0 6 16,9 0-12-16,-4 0 5 0,-5 0 5 0,7 0 0 15,-7 0 0-15,0 0-7 0,7 0 10 16,-7 0 3-16,0 0-19 0,8 0 5 0,-8 0-15 16,0 0-18-16,0 0-29 0,4 4-23 15,-5-4 8-15,-2-1-113 0,1 0-37 0,-4-2-58 16,2 0 25-16,-1 0-276 0,-5-8 43 16,-2 4 45-16,2 2 29 0,-1-4 50 0,-4-1 1 15,7 0 65-15,1 4 10 0,1 0 13 0,1 1-12 16</inkml:trace>
  <inkml:trace contextRef="#ctx0" brushRef="#br0" timeOffset="-172586.72">9386 8751 708 0,'0'0'241'0,"0"0"-24"16,0 0-11-16,-15 0-11 0,15-13-10 15,0 13-4-15,-23-13-9 0,20 12-12 0,1-1-4 16,0 2 18-16,0-2-36 0,0 2 7 16,-1-1 3-16,2 1-12 0,-1-1-14 0,1 1 19 15,0 0-16-15,1 0-13 0,0 0 19 0,2 0 6 16,0 1-9-16,0 0-2 0,2 1 6 15,14 2-20-15,0 2 13 0,-1-2-7 16,1 0-17-16,2 2-1 0,0-1 2 0,0 4-3 16,4-1-17-16,-4 0 7 0,2 1-8 0,-1 0-5 15,0 2-7-15,-1 0-8 0,2-1-7 0,-1 0-20 16,-1 0-3-16,-3 1 11 0,-1 0-10 16,-3-2-9-16,-2-3-5 0,-1 0 16 0,-5-4-22 15,0 1 10-15,0 0-22 0,-1-1 14 16,-2-1-13-16,0 2 4 0,0-2-11 0,-2 2 11 15,0-3-12-15,0 0 1 0,0 0-3 0,0 6-2 16,-12 6 0-16,6-9-23 0,-3 6 1 16,-3 1-13-16,1-5 1 0,-2 4-11 0,-1 1-4 15,2 0-12-15,-4-1-6 0,4 0-4 16,-4-1 8-16,4 2-48 0,-6-3-29 0,4 1 8 16,-1 1-33-16,0-4-16 0,-1 2-26 0,0 0 19 15,2-6-201-15,3 3-63 0,0-4 41 0,3 0 50 16,8 0-11-16,-8 0 11 0,2 0 31 15,6 0 15-15,-10 0 21 0,1 0 35 0</inkml:trace>
  <inkml:trace contextRef="#ctx0" brushRef="#br0" timeOffset="-171552.87">8224 7661 523 0,'15'0'351'0,"-15"0"-34"0,0 0-31 15,0 0 9-15,0-12-36 0,0 12-46 0,13 0 20 16,-13 0-50-16,0 0-20 0,14-24 34 0,-15 22-25 16,-1-1 0-16,0 0 0 0,-2 0-36 0,1 0-10 15,-1 3 8-15,-1-3-13 0,-2 3-14 0,0 0 8 16,-2 3-24-16,2-3-2 0,-18 14 13 15,8-5-13-15,1 3 7 0,1 3-1 16,-1 1-5-16,5-2 1 0,-2 2-2 0,2 2-6 16,2-1 7-16,1 5-5 0,4-5-9 0,2-3 5 15,2-14-4-15,0 12-6 0,18 17-11 0,-6-18-14 16,6 2 5-16,0-3-17 0,5-2 11 16,1-1-11-16,-2-1-17 0,1-2-39 15,-4-2-39-15,2 0-47 0,-2-2-14 0,3 0 13 16,-13 0-139-16,3 0-17 0,0 0-62 0,1 0 30 15,14-13-230-15,-15 6 36 0,-2 4 36 0,-3-3 42 16,4-1 46-16,0-3 15 0,-4 3 31 16,4-3 10-16,-3 2 43 0,-2 1-22 0</inkml:trace>
  <inkml:trace contextRef="#ctx0" brushRef="#br0" timeOffset="-170869.87">8484 7633 827 0,'-12'-10'293'0,"1"1"-19"16,1 0-30-16,-3 0-24 0,1-1-27 0,0 2-10 15,-1 0-12-15,0 1-2 0,-2 0-4 16,0 1 5-16,-1 1-30 0,-1 1-18 0,-1-1 6 16,1 2-25-16,-4 1-11 0,0 0 23 15,2 1 12-15,-3 0-21 0,0 1-10 0,12 0 12 16,-6 0-12-16,-2 0-6 0,-1 0 4 0,1 0-6 15,-19 12-9-15,17-9-9 0,3 3 7 0,-3-1-4 16,4 4-7-16,0-1-4 0,2 4 8 16,1-1-12-16,-1 2 4 0,3 1 6 0,-1-2-3 15,3 3-2-15,-5 2-1 0,6-2-14 16,-1 3 15-16,-1 0-16 0,3-1-3 0,1 4 13 16,2-1 5-16,0 0-6 0,1-2-7 0,0 2 3 15,1 2 18-15,2-17-1 0,0 9-3 16,0 4-24-16,0 0 15 0,14 21-20 0,-5-21-7 15,1 2 9-15,1-5 8 0,4 3-12 0,0-4-6 16,2 1-12-16,2-1 1 0,3-2 1 16,3 0-5-16,-1-2-4 0,4-3 4 0,2-2-7 15,0 0 22-15,3-2-5 0,-1 0-7 0,1-1-20 16,1-2 25-16,-18 0-4 0,9 0-24 16,27-10 14-16,-21 4 10 0,0 0-15 0,-2-2-9 15,-1 0 9-15,-2-1 16 0,-2 0-13 16,-3-4-6-16,0 0-6 0,1-1 28 0,-4-2-18 15,0 3 14-15,-2-5-5 0,-1 2-5 0,-4-2 7 16,0-4 7-16,-2 0-6 0,-3-2 8 16,-1 2-11-16,-2-3 2 0,-1 0 13 0,-2 12-8 15,0-3 16-15,0-4-17 0,-13-22-12 16,5 21 10-16,-3 1-2 0,3 2-1 0,-7 1 0 16,2 1-9-16,-4 0-9 0,0 2 8 0,-4 3 3 15,1 2 2-15,-3 1-11 0,-2 2 2 16,-2 0 2-16,1 4 0 0,-1 1-8 0,14 1-4 15,-9 0-25-15,-3 0-15 0,-27 13-9 0,26-8-30 16,1 1-18-16,-1 1-39 0,4 3 14 16,3 1-122-16,4-4-20 0,0 3-35 0,1-2-46 15,4 3 31-15,3-4-243 0,2 0 57 16,0-2 53-16,1 2 25 0,0-2 31 0,0 1 29 16,3 0 35-16,-6 6 12 0,2-2-14 0,0 0 22 15,1-2 50-15</inkml:trace>
  <inkml:trace contextRef="#ctx0" brushRef="#br0" timeOffset="-167038.55">13526 8060 367 0,'0'-13'446'0,"13"13"-66"0,-13 0-55 0,0-12-28 16,0 12-25-16,14-22-33 0,-14 16 13 0,-1 2-17 15,-2 1-19-15,1 1-9 0,-3-2-14 0,-7-4-10 16,1 7 1-16,-1-2-19 0,12 3 6 15,-15 0-9-15,-17 11-14 0,14-1 1 0,1 2-9 16,0 2-3-16,2 1 7 0,0 2-16 0,2 4-13 16,3-1 13-16,1 0-16 0,4-2-17 0,2 1 10 15,2 0 0-15,1-10-26 0,14 15-3 16,-2-7-11-16,6-6-7 0,4 0-14 16,0 1 13-16,3-3-18 0,-2-4-12 0,4-4-41 15,-4-1-27-15,-9 0-47 0,4 0-58 0,26-9 13 16,-23 3-72-16,1 1-47 0,-6-4-36 0,6 1 27 15,-6-1-245-15,0 2-3 0,-4-3 8 0,-3 6 54 16,-5-5 52-16,7-2-22 0,-3 3 26 16,-3-1 26-16,3-1 62 0,-4 0-16 15,-3 1 61-15</inkml:trace>
  <inkml:trace contextRef="#ctx0" brushRef="#br0" timeOffset="-166429.51">13744 7902 554 0,'-13'-16'351'0,"1"4"-38"0,-3-1-28 16,-2 1-13-16,0 2-42 0,-6 0 4 15,3 2-30-15,0 2 1 0,-5 1-23 0,2-1 13 16,-6 5-16-16,5-2-5 0,-1 2-35 0,12 1-4 16,-7 0 2-16,-26 12-4 0,19-6-12 15,2-2 1-15,-3 4-7 0,7 2-9 16,-3 1 0-16,-1 1-10 0,0 3-4 0,2 1-10 15,-1 2-5-15,-1-1-1 0,3 4-9 16,0 2 9-16,5-1-2 0,-1 4-10 0,3-2 0 16,3 0 9-16,3 1 0 0,3 4-6 0,2 0 14 15,4 1-5-15,0-16 5 0,0 7 2 16,17 27-11-16,-5-23 1 0,0-2-8 0,7-2 17 16,0 1-34-16,5-1-8 0,0-2 10 15,1-3 9-15,0 1-32 0,2-3 8 0,3 0-3 16,2-2-8-16,3-2-6 0,0-3 12 15,1-2-2-15,0-1-5 0,-1-3-3 0,4 1-1 16,-21-2 10-16,7 0-24 0,7 0 19 0,33-17-20 16,-30 8 8-16,-2-1-11 0,1-3-2 15,-2-2-10-15,-4-1 10 0,0-1 22 0,0-2-19 16,-4 1 10-16,-1-3 3 0,-1-1-26 16,-4-4 21-16,2 3-9 0,-3-2-14 0,-4 0 15 15,-3-2-4-15,-1 0 3 0,-3-1-10 16,-4 4 15-16,-2 11-5 0,0-6-4 0,-12-22-4 15,3 19 11-15,-3 2-21 0,-5 1 8 0,1 2 22 16,-3 0-18-16,-2 3 5 0,-2 1 9 16,-3 1-15-16,1 1 10 0,0 1-11 0,-2 2 10 15,-1 1-3-15,-2 0 0 0,0 5-14 0,-1 2-16 16,17 0 3-16,-11 0-17 0,1 0-15 0,-28 14-21 16,26-9-20-16,3 3-33 0,1 1 11 0,6 0-109 15,-2-1-27-15,0 0-28 0,5 3 27 16,0-4-242-16,5 0-28 0,3-3 40 15,2 0 36-15,3 0 35 0,0-4 38 0,0 0 18 16,0 0 11-16,0 0 42 0,17 2 8 0,-10-1 17 16</inkml:trace>
  <inkml:trace contextRef="#ctx0" brushRef="#br0" timeOffset="-165716.25">14800 8127 806 0,'-3'1'316'0,"-1"0"-20"16,2-1-17-16,-1 1-18 0,3 0-22 0,-3-1-24 16,1 1-25-16,0 0-23 0,2 2-16 0,0-1 73 15,2 0 1-15,3 2-13 0,11 3-18 16,3-2-2-16,6 0-19 0,4-1-14 16,1 1-16-16,5-3-4 0,2-2-26 0,-7 3-2 15,6 0-15-15,2-2-1 0,1 2-17 16,-19-3-5-16,9 0-2 0,4 0-21 0,2 0 7 15,1 0-14-15,-1 0 3 0,-1 0-9 0,-4 0-8 16,-3 0-14-16,-3 0-4 0,-6 0-6 16,-2 0-18-16,-4 0-8 0,-3 0-24 0,-2 0-22 15,-7 0-3-15,7 0 8 0,-7 0-84 0,11-5-9 16,-9 0-52-16,-2 1-17 0,0 1-50 0,0-1 24 16,-1-1-252-16,0 0 27 0,-1-2 46 15,0 2 41-15,-5-8-6 0,0-1 57 0,-1 3 25 16,0 5 25-16,3-2 4 0</inkml:trace>
  <inkml:trace contextRef="#ctx0" brushRef="#br0" timeOffset="-165434.78">15338 8010 920 0,'-2'-2'393'16,"0"1"-56"-16,1 1 7 0,1 0-23 0,1 0-12 15,1 0-14-15,2 1-7 0,3 1-3 16,9 3-1-16,1 1-34 0,4 0-5 0,1 2-44 15,1 2-2-15,1 2-33 0,-1 0-9 0,-1 4-9 16,-1-3-15-16,-3 3-28 0,-1 2 6 16,-1-1-35-16,-5 4 17 0,-3-5-30 15,-3 1 1-15,-5-9-10 0,0 5-7 0,0 1-25 16,-20 13-19-16,9-15-32 0,-6 0-35 0,-1-3-39 16,-1 0 11-16,-4-1-113 0,3-1-48 15,-4-2-46-15,0-4 28 0,13-1-275 0,-7 0 30 16,-1 0 59-16,-20-10 42 0,28 7-7 15,-7-4 46-15,6 6 41 0,3-3 3 0,10 2 27 16,5-2 11-16</inkml:trace>
  <inkml:trace contextRef="#ctx0" brushRef="#br0" timeOffset="-164164.19">16417 7952 806 0,'5'-17'357'0,"-2"0"-5"0,-3 7-28 16,4-13-43-16,-4 12 11 0,0 11-9 0,0-9-43 15,0 1-14-15,-12-3-24 0,6 6-8 0,0 4-14 16,0 1 0-16,-10 6-7 0,-2 1-5 15,2 5-11-15,-5 1 9 0,5 6-2 0,1-1-8 16,1 2-2-16,0 5-11 0,4 0 1 16,2 1-30-16,1 0 5 0,6 2-21 0,1-14-16 15,0 5 8-15,11 23-13 0,-1-17-8 16,2-7-13-16,3-2-16 0,2-4 20 0,3-2-17 16,3-3 2-16,-1-4-10 0,0-1-7 0,-9-2 7 15,4 0-4-15,23-14-24 0,-17 6 9 0,-4-1-25 16,-1-3-3-16,1-1-13 0,-1-1 13 15,-6-2-15-15,2-1 17 0,-5-3-6 0,-2 3-2 16,1-2-3-16,-7 2-1 0,-1 9-3 16,0-6 2-16,-14-15 1 0,5 14 5 0,-4 2-10 15,-2-2 8-15,-3 4 0 0,3 1 7 0,-6 0-16 16,2 2 11-16,-3 0-3 0,-1 3 2 0,4 1 2 16,1 1 8-16,3-2-5 0,4 3-4 15,2-1 5-15,2 2 7 0,2-1 1 0,1 1-7 16,0 1-10-16,2-1 6 0,1 1-6 15,1 0 10-15,2 0-6 0,1-2 1 0,4 2 6 16,2 0 2-16,11-4-5 0,-8 4 10 16,6 0-4-16,5 0-4 0,4 0-6 0,1 0 3 15,35-11-17-15,-31 7 1 0,-3-1-23 0,1-1-12 16,-2-2 7-16,-2 0-14 0,0-1 5 0,-3-2 7 16,-3 0-8-16,-1-2 8 0,-2 4 4 15,-6-6 7-15,-1 3-1 0,-1-3 15 0,-1 4-5 16,-5 0 6-16,-2 2 1 0,-1 9 11 0,0-5-3 15,0 5 0-15,0-7 12 0,-13-1 13 0,8 6 0 16,0 0 0-16,0 1 4 0,0 1-4 16,-3 3 20-16,-4 6 11 0,1 1 32 15,1 5-3-15,3 0 8 0,4 4-1 0,0 1 8 16,3 1 14-16,0-10 7 0,0 8 0 0,12 27-6 16,-6-19-8-16,3 1 8 0,-1-4-1 15,1 2-1-15,-2-2-17 0,5-2-15 0,-5 6 1 16,1-6-10-16,0 0 9 0,-4-4-19 15,2-1 13-15,-3-5-14 0,0-2 10 0,-1-3-14 16,-1-4 12-16,0 1-7 0,-1-2-9 16,0-2-6-16,0 0 16 0,0 0-18 15,0 0 13-15,-8 2-30 0,6-5 18 0,0-2-37 16,1 0 1-16,0 0-13 0,2 0 19 0,0-3-21 16,5-6 22-16,1 0 2 0,3 1-8 0,2-1-14 15,1 3 26-15,1 1-11 0,0 2 9 16,4 0-23-16,1 2 12 0,-1 1-2 0,2 2 3 15,-11 3 15-15,7 0-7 0,0 0-5 0,3 0 19 16,17 19-19-16,-22-9 19 0,-1 1-2 16,-4 0 13-16,-3 3 0 0,-4-3 13 15,-2-11-7-15,0 7 0 0,-16 14-10 16,5-11 14-16,-4-3-14 0,0 0 18 0,-3-1-42 16,-3-3-20-16,2-2-50 0,-1-1-38 15,-1 2 12-15,12-2-148 0,-4 0-49 0,-16-14-76 16,17 5 33-16,4 2-238 0,1 1 51 0,7-1 49 15,0 1 34-15,0 6 22 0,18-13 28 16,3 3 28-16,0 6 24 0,7-3 35 0,0 1 51 16,5-1-9-16</inkml:trace>
  <inkml:trace contextRef="#ctx0" brushRef="#br0" timeOffset="-163793.26">17484 7985 317 0,'15'-8'510'0,"-7"2"-102"16,-3 0-7-16,-3 3-42 0,-3 1-31 0,-4-1-10 15,1 2-22-15,-3-1-12 0,-1 2-15 0,-12 3-27 16,10-3-38-16,-18 12-22 0,11-9-13 0,0 2-22 16,1-3-12-16,2 5-4 0,0-1-12 15,6 2-19-15,3-2-21 0,1-1 0 0,3-1-13 16,-1 2-5-16,2-6-13 0,0 0-3 16,0 8-21-16,20 7-3 0,-6-6-4 0,2-1-8 15,2-1 0-15,1-3-8 0,2 3-6 16,1 1 5-16,2 0 5 0,-3 1-20 0,0 1 12 15,-2 0-10-15,-4-2 22 0,-2 4-4 0,-2-3 1 16,-5-2 11-16,-4 1 12 0,-2-2 3 0,0-6 9 16,0 0 12-16,0 8-9 0,-21 9 8 15,6-10-3-15,-5-2-2 0,-2 2 5 16,-6-2-4-16,1-2-22 0,-6-1 13 0,5-2-11 16,12 0-28-16,-8 0-23 0,-1 0-42 15,-29-12-24-15,32 7 11 0,-1-2-161 0,8-1-39 16,3-3 24-16,6-4-283 0,3 5 7 0,3 1 55 15,0-3 13-15,19-15 50 0,-6 17 37 16,6-2 11-16,7 3 38 0,1 2 7 0,5 1-5 16,4 2 33-16</inkml:trace>
  <inkml:trace contextRef="#ctx0" brushRef="#br0" timeOffset="-163413.69">17712 8060 897 0,'4'1'347'0,"-1"3"52"0,1-1-31 15,1 0 0-15,9 4-34 0,-4-4-15 16,1 1-32-16,-1-2-21 0,-2 0-35 0,1-1-17 16,0-1-7-16,-1 0-29 0,-8 0-25 0,12 0-4 15,4 0-14-15,0 0-27 0,11-12-1 16,-12 6-10-16,-3-2-7 0,0 1-16 0,-3 0 0 16,-5 1-15-16,1-1-2 0,-1 2-18 15,-3 1-7-15,3-2-1 0,-4 2 8 0,0-1-11 16,0 5 0-16,0 0-7 0,0 0 6 0,-14-14-12 15,8 11-4-15,-11 1 9 0,8 2 1 16,-4 0 1-16,-19 19-17 0,15-5 12 0,0-3 12 16,8 4-15-16,-2 0 16 0,0 3-20 15,6-3 9-15,1 0-5 0,3-1 7 0,1-14-9 16,0 9-12-16,15 13 9 0,-4-10-7 16,2-3-20-16,2-3-8 0,1 1-35 0,1-5-39 15,4 0 10-15,2 0-60 0,-12-2-66 16,5 0-28-16,24-11-30 0,-18 7 26 0,-2-4-178 15,0 0-99-15,-2-1 40 0,-3 1 32 0,0 0 39 16,-2-5 39-16,-1 3 4 0,-4-2 41 16,-1 3 54-16,-4 1-11 0</inkml:trace>
  <inkml:trace contextRef="#ctx0" brushRef="#br0" timeOffset="-162747.26">18037 7954 966 0,'-2'-1'402'0,"1"0"-70"15,-3-1-43-15,4 2 32 0,0 0 4 0,0 1-21 16,5 1-7-16,-1 1-14 0,2-2-14 16,8 13-26-16,5 0-21 0,-1 0-5 0,1 2-27 15,1 1 2-15,-4 0-34 0,1 0-5 16,-2 2-13-16,2-2-7 0,-4 3-28 0,1-2 9 16,-6 0-16-16,-2-3-14 0,2-1 13 0,-5-5-15 15,0-1-22-15,-2-1 17 0,-1-7-11 0,0 0 11 16,0 0-20-16,-15 12-10 0,12-12-2 15,-2 1 15-15,1-1-23 0,-8-6-15 0,1 1 19 16,2-1 7-16,2 2-13 0,0-2-5 16,3 1 3-16,1-2-2 0,1-13 5 0,1 8-3 15,-1 3-4-15,2 9-11 0,0-12-17 16,19-13-17-16,-8 13 1 0,1-2-31 0,4 1-34 16,1-1-15-16,3 3-19 0,3 0-45 15,2 1-18-15,1 3 17 0,-2 3-61 0,0-1-10 16,-1 2-9-16,-2 2 15 0,-4-1-8 0,-3 1-5 15,-5 0 40-15,-9 1 14 0,7 0 22 0,-7 0 19 16,7 0 33-16,-7 0 53 0,7 0 20 16,-7 0 56-16,0 0-5 0,0 0 45 0,0 0-8 15,0 0 50-15,10 5 15 0,-12-2 9 16,1-2 14-16,-1 2 10 0,0 1 5 0,1 2 22 16,-1-3-19-16,-4 11-3 0,5-2 4 0,1 0-10 15,-2 0-5-15,2 0-17 0,0-2-10 16,0 2 14-16,12 19-22 0,-6-16-14 0,2-1 21 15,-2-2-11-15,0-3-10 0,0-1-8 16,3 2-20-16,-1-3-8 0,0-3-5 0,2-2-5 16,0 0-6-16,0 0-4 0,-10-2-4 0,6 0-2 15,5 0-29-15,12-12 9 0,-10 7 2 0,0-2-2 16,-7-2 0-16,6 1-10 0,-1-4 6 16,-4 1-5-16,-1 1-14 0,1-7-3 0,-2 2 0 15,-1 0-9-15,-2 1-3 0,1 4-10 0,-2 0-28 16,0 0-4-16,-1 10-38 0,0-6-18 0,0-1-39 15,0 7 17-15,0-8-136 0,0 2-53 16,0 6-47-16,0-8 33 0,0 8-225 16,0 0 72-16,0-5 27 0,6-2 39 0,1 7 33 15,14 3 38-15,-11-3-18 0,22 8 46 0,-12-1 30 16,-1 1 30-16,-4 2-53 0</inkml:trace>
  <inkml:trace contextRef="#ctx0" brushRef="#br0" timeOffset="-162108.45">18892 8090 934 0,'2'3'341'0,"1"0"-48"15,0 1 83-15,-1-2-5 0,0 3-45 16,3-2-11-16,0-3-29 0,0 2-15 0,0 0-20 16,1-1-30-16,1-1-20 0,1 0-27 0,-1 0-8 15,1 0-25-15,2 0-18 0,3 0-9 16,14-12 0-16,-16 7-29 0,-3 0 8 0,4-6-14 16,-6 0-15-16,-1 4-8 0,-2-1 13 15,1 3-15-15,-4-1-4 0,0 0 5 0,0 6-1 16,0 0-22-16,0 0 11 0,-14-8-4 0,8 6-19 15,-2 4 11-15,-10 6 1 0,1-1-3 0,2 1 20 16,-2 2-17-16,6-1 15 0,0 5-5 16,2 2-3-16,2-1-8 0,2-2 20 0,4 5-20 15,0-5 8-15,1-5-17 0,11 14 8 16,-3-10-10-16,3-1 12 0,2-2-19 0,2-2 8 16,-1-2 13-16,0-3-25 0,-4-2-4 0,6 0 15 15,2 0-2-15,21-17-36 0,-18 7 12 0,1-2-17 16,-2-1-6-16,1-1-14 0,-1-2 6 15,-1 0 8-15,-4-2-8 0,-1-1 4 16,0 1 7-16,0-3 8 0,-1 4-10 0,-3-1 7 16,-1 4 3-16,0 1 5 0,-3 4-5 0,-1 2 12 15,-2 2-8-15,0 1 7 0,1-1 3 16,-2 5-3-16,1 0 13 0,-3 0-5 0,0 0-1 16,0 0-7-16,11 0 12 0,9 16 14 0,-8-5 3 15,0 0-4-15,0 1 12 0,-2 3-5 16,-2-1-4-16,2-1 17 0,-2 2 14 0,-2-1-10 15,-2-4 7-15,0-3 27 0,-2 0-21 16,0-2-4-16,0 1 36 0,-2-3 4 16,2 2 9-16,-2-5-2 0,0 0-2 0,0 0-22 15,0 0 5-15,-2 0-2 0,2 0-3 0,2-4-3 16,-6 2-9-16,4-1 3 0,-1-2 1 0,-1-1-10 16,3 0-9-16,1-9-7 0,-2 7 7 0,11-13-7 15,-5 8-7-15,1-1 3 0,-1-1-9 16,4 4-13-16,2 1-10 0,-4 0-20 0,3 2-24 15,-1 1 3-15,-2 3-52 0,6-4-55 16,1 2-56-16,1 0-53 0,4-1 28 0,0 0-172 16,1 1 34-16,-1 6-295 0,1-3 17 15,-1 0 72-15,-1 2 48 0,1-1 28 0,0 0 45 16,-1 2 43-16,-7 0 32 0,5 0 29 0,2 0 11 16,30 14 52-16,-21-6 14 0,-1-2-25 15</inkml:trace>
  <inkml:trace contextRef="#ctx0" brushRef="#br0" timeOffset="-161945.62">20123 8032 966 0,'1'0'510'15,"0"3"-54"-15,0-3-64 0,1 0-59 0,-1 1-36 16,-1 0-59-16,2-1-51 0,-1 1-68 16,0 0-13-16,0-3-122 0,-1 2-98 0,1-1 10 15,-1 1-363-15,-1-4 36 0,0 4 32 16,-3-1 24-16,4-1 42 0,-5 2 23 0,0-2 14 15,-8-4-26-15</inkml:trace>
  <inkml:trace contextRef="#ctx0" brushRef="#br0" timeOffset="-153154.26">15202 9060 244 0,'0'0'448'0,"0"0"-67"0,0 0-25 0,0 0-39 16,0 0-56-16,0 13 4 0,0-13-32 0,0 0 13 15,0 0-8-15,0 0-33 0,0 0-17 16,0 14-2-16,17-16-11 0,-9 2-32 15,12-8-5-15,-7 1 4 0,3 0-23 0,-2-5-12 16,1 5-19-16,-5-5-8 0,1 1 13 0,-1 4-23 16,-2-5-6-16,-2-2-18 0,1 7 17 15,-4-3-14-15,0 3-10 0,-1 1-5 16,-2-1 6-16,0 7 3 0,0 0-12 0,0-10-2 16,0 4-13-16,0 6 9 0,-12-16-18 0,-1 10 13 15,-1 1-2-15,2 4-4 0,0 0-3 16,12 1 3-16,-16 0-2 0,-17 12-5 0,12-2 4 15,1 4 28-15,1 3 11 0,3 0 6 0,1 2 7 16,1 3 4-16,3 0 5 0,0 4-15 16,2-1 10-16,4 3-2 0,1-1-2 15,4-14 4-15,0 5-5 0,12 21-11 0,1-22-7 16,4 0 18-16,2-5-24 0,5 0 0 0,1-4 1 16,6-4 0-16,-1-2-17 0,3-2 7 0,-20 0-6 15,34-11-15-15,-14 2 11 0,0 1 3 16,-3-4-27-16,-1 0 26 0,-1-3-19 15,-2 1-3-15,-1-1-11 0,-5 0 18 0,0-1-20 16,-5-1 2-16,1-2 12 0,-3-4-8 16,-1 4 10-16,-3-2-2 0,-3 3-2 0,-3-1 3 15,0-2-9-15,-3 13 0 0,0 1-6 0,-10-13 6 16,4 11-9-16,-2-1 13 0,0 5-18 16,-2 5 24-16,0 0-20 0,10 0 8 15,-13 0 16-15,-16 17-7 0,13-4-11 16,1 3 6-16,0 4-1 0,3-2 8 0,1 3 5 15,5-2-6-15,3-2-9 0,1-2 24 0,2-8-8 16,0 1-14-16,0 1 1 0,14 10 23 16,-5-14-20-16,4 4 6 0,-2-8-3 0,1 1-11 15,-12-2 11-15,13 0 6 0,3 0-11 0,16-16-8 16,-20 10-14-16,5-4 18 0,-6 1-1 16,-1-3-4-16,3-1-2 0,-5-4 0 0,-2 3-5 15,-1 1 2-15,1 2 4 0,-4 1 11 16,0 5-18-16,-2 0 2 0,1-1-2 0,1 3 15 15,-1 3 1-15,-1-3 1 0,0 3 1 0,0 3 6 16,0-1-16-16,1 3 10 0,-1 2 12 16,4 8 2-16,-2 3-17 0,-2-7 8 0,0 6 3 15,0 2 5-15,0 5 10 0,0-1 5 16,0 2-6-16,0 0 24 0,0-1-22 0,0 2 7 16,0-1 16-16,0-3 2 0,0-1-3 15,0 0 5-15,0-5 18 0,-7 18-13 0,2-21-8 16,-2 2 6-16,1-7-4 0,3-1-4 15,-4-2 0-15,-1-3-4 0,2 1-4 0,0-3-2 16,-1 2-5-16,7-2-2 0,-8 0 5 0,-3 0-3 16,-2 0-33-16,-14-14 4 0,17 9-24 15,2-1-4-15,2 2-23 0,0-1-14 0,2 0-19 16,-6-7-26-16,3 3-33 0,2 1-12 0,1 0 14 16,3 2-92-16,-3-1-34 0,2 2-8 0,-1-1-50 15,3 0 29-15,-2 0-246 0,2 0 51 16,0 1 33-16,0-1 32 0,0 6 27 0,0-12-10 15,0-2 68-15,16-15 31 0,-4 15 2 16,2-1-26-16,6-2 57 0</inkml:trace>
  <inkml:trace contextRef="#ctx0" brushRef="#br0" timeOffset="-152803.45">15727 8627 534 0,'1'-4'428'16,"2"4"-40"-16,1 0-54 0,16 4-43 0,0 0-36 16,7 1 54-16,0 4 6 0,3 0-23 0,3 9-11 15,4-3 0-15,-2 5-28 0,3 4-1 16,-3 4-12-16,0 5-10 0,-5 6-34 15,-2-1 0-15,-4 4 9 0,-5 2-33 0,-4 1-11 16,-9-1-30-16,-4 1-9 0,-2-25-20 16,-14 45-33-16,-1-26-13 0,-5-1-31 0,-4-1-35 15,-5-1-52-15,-3-4-40 0,0-3 11 16,-1 0-164-16,-4-8-58 0,3 0 27 0,-4-1-287 16,1-2 54-16,0-1 24 0,2-2 46 0,2-5 3 15,1-2 64-15,2-2 23 0,-4-4 5 16,3 2 54-16,3-1 44 0,3-1 13 15</inkml:trace>
  <inkml:trace contextRef="#ctx0" brushRef="#br0" timeOffset="-150287.84">16775 8840 888 0,'0'0'372'0,"0"-15"-73"0,1-7 3 0,-2 16-38 16,1 5 9-16,-2-1-24 0,0 4 11 0,0 1 18 15,-1 1-12-15,-2 14 3 0,3 3-14 0,1 4-19 16,1-11 9-16,0 8-10 0,0 4-14 15,0 3-15-15,12 32-33 0,-10-27-31 16,4-5-9-16,-2 0 10 0,4 0-44 0,1 0 4 16,0-7-47-16,-2 2-5 0,2-4-32 15,-3-3-27-15,0-5-21 0,-3-2-42 0,-1-6-65 16,2-1 12-16,-3-2-68 0,-1-1-44 16,0-3-29-16,0 0-51 0,-1-2 30 0,-1 0-201 15,-1 0-1-15,-3-12 59 0,-2 2 17 0,-1-1 44 16,1-1 13-16,-2 0 6 0,2 5 38 0,-5-2 39 15,1-1-46-15</inkml:trace>
  <inkml:trace contextRef="#ctx0" brushRef="#br0" timeOffset="-150002.53">16675 8995 842 0,'-4'-17'361'0,"-2"3"-16"0,6-3-44 16,-1 6 5-16,1 11-5 0,0-9-12 0,12-15-22 16,1 14-7-16,1-2-6 0,4 0-23 15,5 0 1-15,-1 5-8 0,1 1-15 0,5 0-34 16,0 6 9-16,-2-2-26 0,-12 2-17 0,5 0 8 15,23 11-20-15,-19 2-19 0,-2-2-1 16,-4 3 8-16,-4 1-9 0,-1 3-13 0,-7-1-6 16,2 2-8-16,-5-3-1 0,-2-8-27 0,0 6 4 15,0-1-11-15,-20 17 7 0,9-16-2 16,-2-5-7-16,-3 2 4 0,2-2-16 0,-5 0-29 16,0-3-45-16,1 0-14 0,-2-6-40 15,4 3-26-15,9-3-37 0,-2 0 14 0,0 0-146 16,0 0-52-16,-3-10 30 0,10 4-245 15,2 2 49-15,1 0 21 0,2-2 29 0,7-5 53 16,8 0-14-16,4 0 63 0,0 1 21 0,4 0 34 16,2 1-18-16,2-1 48 0</inkml:trace>
  <inkml:trace contextRef="#ctx0" brushRef="#br0" timeOffset="-149272.28">17246 8788 710 0,'-6'-10'414'15,"0"4"-66"-15,2-1-44 0,-1 0 17 0,0 2-11 16,1 3-8-16,-2 2-8 0,2 0-8 16,0 0 14-16,1 5-27 0,-1-1-6 0,0 14-18 15,1 1-6-15,-4 8-33 0,7 2 1 0,0-15-14 16,0 9-22-16,0 5 7 0,14 35-20 16,-9-32-17-16,1 0-14 0,2 1 4 0,0-5-24 15,-2-1-16-15,0 3 10 0,0-6-17 16,0 0-17-16,-4-6 10 0,3-2-15 0,-3-4 7 15,0-3-6-15,1-1-3 0,-2-2-25 0,-1-3 18 16,0-1-15-16,0-1 13 0,0-1-32 16,-1-1 9-16,1-3-18 0,0 1 7 0,-2-2-19 15,4-1-12-15,3-12 2 0,-5 11-12 0,10-20-15 16,-3 11-5-16,-1 0 0 0,3 2-2 16,0 3 9-16,0-1-1 0,1 2 7 15,2 4 3-15,-3 2-5 0,-1 2-1 0,0 1 10 16,-8 2 2-16,13 0-1 0,11 20-6 0,-10-11 24 15,-3 6-12-15,2-3-1 0,-2 3 13 0,3 3 7 16,-2-3 9-16,2 2-13 0,-1-5 12 0,1 0-6 16,-1-2-16-16,-2 0 13 0,-1-4-11 15,3 0 15-15,-6-3-12 0,0-2-4 0,1-1 14 16,-8 0-7-16,8 0 1 0,14-10 5 16,-10 4-10-16,-1-4 14 0,1-2-20 0,-2-3 7 15,1-1-1-15,-2 2 2 0,0-2-19 0,-2 0-9 16,0 3 28-16,0 1-22 0,-2 3 2 15,-2 1 11-15,-1 4-10 0,0-1 15 0,0 4-12 16,-2 1 21-16,0 0-22 0,0 0 14 0,1 7 4 16,-2-4 18-16,1 4-8 0,-1 1 4 15,1-1 8-15,-1 0-6 0,1 3 15 0,0 2-11 16,0 3 18-16,14 14-12 0,-7-17-3 16,0 1 13-16,4-5-2 0,-4 0-5 0,3-4-1 15,-2-3-4-15,1 0-4 0,-9-1 3 0,8 0-3 16,3 0-1-16,16-13-13 0,-12 4-13 15,-3-2-3-15,-1 1 9 0,0-2 4 0,-4 0-12 16,-1-5 14-16,-3 5-26 0,1-5 4 0,-4 3-23 16,0 7-14-16,0-3-13 0,-13-13 2 0,6 14-7 15,-7 0-17-15,-1-1-22 0,-1 8-20 16,1-1-9-16,-2 3-26 0,17 0 16 0,-10 0-91 16,0 0-18-16,0 0-40 0,2 0-35 15,2 0 28-15,6 0-208 0,-8 0 15 0,8 0 34 16,-5 7 69-16,7-4 0 0,1-1 40 0,12 6 19 15,0 1 16-15,5-6 19 0,3-1 35 16</inkml:trace>
  <inkml:trace contextRef="#ctx0" brushRef="#br0" timeOffset="-148697.3">17999 9082 1047 0,'5'0'332'0,"-1"3"62"16,-1 1-14-16,1 0-5 0,3 7-11 15,-1 6-7-15,2-2-24 0,-3 0-6 0,1 3-28 16,0 1-13-16,1-1-12 0,-2-4-33 0,-1 3-5 15,1-1-12-15,-3-5-30 0,0 0 7 16,-2-4-38-16,1 1-11 0,0-5-19 0,-1 4-5 16,1-4-10-16,-1-2-15 0,0 2 7 0,2 0-20 15,-2-3-10-15,0 0-14 0,-2 0 6 0,1-3-13 16,2 1 0-16,-2-1-24 0,1-3 6 16,0 0-10-16,3-10-11 0,-3 8-26 0,0-5-1 15,13-15 0-15,-6 9 0 0,1 2 1 16,0 4 1-16,4 2 1 0,-3-1 0 0,4 3 0 15,-5 5 1-15,0-1 0 0,-3 5 0 0,-5 0 0 16,0 0-18-16,7 0-1 0,11 22 3 16,-11-10 2-16,0 1 11 0,0 4 1 0,-1-1 32 15,1-1-19-15,1 2 23 0,1 0 2 0,-2 0 18 16,4-3-3-16,0 1-9 0,-3-6-14 0,1 3 13 16,0-7 3-16,0-1 0 0,-1-1-2 15,-1-3-7-15,-7 0 3 0,9 0-4 0,3 0-2 16,17-16-13-16,-14 7-5 0,2-2-11 15,-3-3 7-15,0-3-7 0,1 1 0 0,-6-1-21 16,1-2 9-16,-1-2 1 0,1 7-20 0,-5-1 18 16,-3 3-20-16,-2 12 29 0,0-7-10 15,0 7-8-15,0-7 6 0,0 7 10 0,-10-5-22 16,3 6 25-16,0 12-11 0,-3-1 15 16,-1 3-16-16,3 0 19 0,1 3-8 0,3 0 6 15,0-3-9-15,3-1 12 0,1-3-15 16,0-11 10-16,0 7-5 0,0 1 10 0,0-8-18 15,12 17-20-15,4-14 4 0,-6 1-78 0,0-4-30 16,-10 0-36-16,11 0-62 0,4 0 23 16,22-11-108-16,-15 5-45 0,5 2 34 0,-1 1-286 15,3-2 50-15,4 2 56 0,-1 2 4 16,0-2 79-16,5 0 13 0,2 1 31 0,2 2 24 16,2-4 55-16,0 2 9 0,-1-1 26 0,2 0-4 15</inkml:trace>
  <inkml:trace contextRef="#ctx0" brushRef="#br0" timeOffset="-148152.37">19305 8811 762 0,'3'-4'401'15,"-1"1"-61"-15,0 0-44 0,-1 1 64 0,1 0-20 16,-1 4-11-16,-1-2-2 0,3 5-4 16,4 8-1-16,1 3 7 0,-1 6-26 15,0 5-30-15,-1-2 11 0,1 5-1 0,-1 4-29 16,2 2 3-16,-2-1-28 0,-1 1-21 0,1-3-4 15,2 0-31-15,-2-1-18 0,-2-5-11 16,2 2-14-16,1-3-24 0,0-3-15 0,-3-1-4 16,1-6-19-16,-2-4-26 0,-1-3-33 0,0-3-20 15,2-3 1-15,0-1-99 0,-2 0-49 0,-2-2-74 16,0 0 22-16,0 0-159 0,23-20 34 16,-18 9-310-16,1-4 35 0,-1 1 70 0,1-3 52 15,-2 0 18-15,-3-2 35 0,-1 3 31 16,0 7 39-16,-10-17 21 0,0 11 40 15,2 1 7-15,-4 1 13 0,-2 1 18 0</inkml:trace>
  <inkml:trace contextRef="#ctx0" brushRef="#br0" timeOffset="-147943.3">19270 9073 1079 0,'-5'-1'474'0,"2"1"-53"15,0 0-28-15,-1 0-7 0,2 1-33 16,0-2-30-16,0 1-33 0,1-1-30 0,3 1-33 15,1-1-19-15,3 1-41 0,0-1-8 16,13-3-36-16,-2 2-45 0,2 2-41 0,1-3-53 16,0 1 3-16,1 2-123 0,0 0-37 15,-1-1-61-15,3 0-38 0,-2 1 22 0,-14 0-243 16,8 0 19-16,3 0 35 0,1 0 64 0,-1 0 7 16,2 0 46-16,-4 0 28 0,-1 0 30 15,-2 0 4-15</inkml:trace>
  <inkml:trace contextRef="#ctx0" brushRef="#br0" timeOffset="-147317.58">19662 9051 942 0,'-1'-2'346'0,"-1"-1"45"0,-1 0-28 15,0 1-13-15,-3 2 13 0,2 1-21 0,-14 7 12 16,3 0-11-16,-1 5-17 0,0 1-34 0,0 3-28 16,-1 2-2-16,3 3-10 0,1-5-18 15,1 4-27-15,2-1-21 0,2-3-22 0,2 0-8 16,4 0-23-16,0-5 6 0,0-1-36 0,2-11 6 15,0 7 0-15,0 0-20 0,0-7-38 16,16 9 5-16,-9-9-18 0,0 0-4 0,13-5-29 16,-5-2-31-16,5-1 7 0,0-6-20 15,-2 1-6-15,0-3-3 0,0-4 8 0,-1 3-13 16,-2-4 26-16,2 2-24 0,-4 1 16 0,0 4 0 16,-2-1 7-16,-3 4 4 0,0 4 16 15,-4 0-2-15,-1 3-6 0,0 4-7 0,-3 0 24 16,0 5 14-16,-1 1-11 0,-1 0 29 15,1 9 14-15,-2 2-14 0,3-8 15 0,0 8-5 16,0-5 10-16,0 5-8 0,0 0 7 16,9 15-5-16,-1-18-8 0,0-4-7 0,1-1-11 15,-1-1 17-15,0-3-19 0,0-4-8 0,-2 0 10 16,-6-1-3-16,13 0-2 0,19-10-39 16,-16 1-7-16,-3-4 0 0,5-3-6 0,-6-1-41 15,2-3 12-15,-4-2-23 0,-1-1 15 16,-2 1-8-16,-2 0 7 0,-2 3 17 0,-1 1 6 15,-2 6 0-15,0 12-8 0,0-9 17 0,0 1 0 16,0 8 14-16,0-8 6 0,0 8-5 16,-11-11 2-16,8 11 9 0,2 0 17 0,-1 2 7 15,-1 3 4-15,2 0 28 0,-3 12 1 16,2 3-1-16,1 4 19 0,1-10-7 0,0 4 35 16,0 8-12-16,13 29 15 0,-9-23-11 0,0-3-12 15,1-3 17-15,1 4-29 0,-1-1 7 0,-1-2-3 16,1-1-8-16,-2-4-12 0,2-4-21 15,-3-3-2-15,0-3-38 0,-2-2-39 0,0-10-24 16,0 0-42-16,0 0-43 0,0 0 16 16,-7 10-174-16,4-13-38 0,1 0 33 0,-2-1-299 15,0 0 66-15,-6-10 56 0,3 1 24 0,-1-2 33 16,1-1 44-16,2-1 39 0,-2 1 18 16,2-2 18-16,1 1 27 0,0 0 31 0,1 0-10 15</inkml:trace>
  <inkml:trace contextRef="#ctx0" brushRef="#br0" timeOffset="-147095.4">19936 9111 897 0,'8'-17'360'0,"2"5"66"0,-3 0-12 16,3 2-7-16,-2 3-13 0,1 4-36 15,-1 1 16-15,3 2-42 0,-11 0-26 0,11 0-5 16,15 17-30-16,-13-4-2 0,-2 3-19 0,2 1-17 16,-5 3-36-16,-3 1-4 0,-5-1-26 0,1-1-6 15,-1-9-18-15,-11 19-18 0,4-13-41 16,-2-2-9-16,-3 0-99 0,1-5-47 0,-4-2-57 15,1 0 14-15,1-3-219 0,13-4 29 16,-10 0-327-16,1 0 42 0,-1 0 27 16,-10-11 73-16,10 4 38 0,1-1 21 0,4 0 46 15,1 2 27-15,3 1 30 0,3 0 12 16,-2 5 27-16,8-7-6 0</inkml:trace>
  <inkml:trace contextRef="#ctx0" brushRef="#br0" timeOffset="-146928.03">20184 9266 1176 0,'9'3'516'16,"-3"2"-42"-16,-1-3-57 0,-2 0-52 0,-1-2-47 16,2 3-28-16,-1-2-49 0,0 0-41 15,-2 1-51-15,1-2-49 0,-1 1-12 0,3-1-186 16,-4-1-79-16,1-2 17 0,-2 2-302 0,0-2 8 16,-1 3 44-16,-2-3 9 0,0 1 36 0,-10-3 28 15,-2-2 42-15,-1 3-9 0,-3-4 3 16</inkml:trace>
  <inkml:trace contextRef="#ctx0" brushRef="#br0" timeOffset="-140468.19">987 10575 661 0,'0'0'357'0,"0"0"-25"0,0-14-24 0,0 14-15 15,0 0-40-15,-23-25-30 0,23 23-25 16,0 0-23-16,-1 0-21 0,1 1-15 0,-1-1-16 15,2 2 41-15,0 2-14 0,2 2 17 16,-1 2 0-16,7 6 12 0,1 6-4 0,-1 3 7 16,5 0-10-16,-3 3-18 0,1-2-10 0,-1 0-29 15,-2 2-13-15,5-4-8 0,-4 3 4 16,1-2-7-16,2-3-15 0,-3-1-14 0,0-4-11 16,0 1-6-16,-3-4-24 0,-2-6-35 0,0-1-33 15,1-1 3-15,-6-2-86 0,0 0-36 16,8 0-18-16,-8 0-5 0,14-14-46 0,-11 9-13 15,-1 0 26-15,6-9-124 0,-7-3-74 16,0 2-47-16,-1-2 34 0,0 7 30 0,0-2 42 16,0-2 8-16,0-1 16 0,0 1 58 0,-11-13-9 15</inkml:trace>
  <inkml:trace contextRef="#ctx0" brushRef="#br0" timeOffset="-140251.09">1175 10580 494 0,'-2'-13'281'0,"1"1"13"0,0 3-29 15,0 2 17-15,1 0 9 0,0 7-14 0,0 0-34 16,0 0-27-16,0-8 51 0,-5 3-13 15,3 7-4-15,-2 1-19 0,-5 9-12 0,-1 5-8 16,-2-2-24-16,0 8 1 0,1 1-19 0,-1-1-31 16,1 1-7-16,1-1-18 0,-1 2-8 0,2-3 0 15,0 3-27-15,-2 1-18 0,2-4-29 16,0-3-34-16,0-3-27 0,0-1-32 0,3-1 7 16,0-3-94-16,3-2-23 0,-1-4-35 0,1 0-20 15,0-2 23-15,1-1-249 0,-3-2-38 16,4 1 46-16,1-1 47 0,0 0 26 15,0 0 5-15,0 0 36 0,-9 0 25 0,-4-12 10 16,4 1 7-16</inkml:trace>
  <inkml:trace contextRef="#ctx0" brushRef="#br0" timeOffset="-140015.89">838 10773 1130 0,'-2'0'370'16,"0"-1"-10"-16,2 0-23 0,-1 1-24 0,1-2-21 15,1 1-33-15,1-2-15 0,2 0-15 16,1 1-25-16,9-4-24 0,2-1-11 0,3-1-11 16,1 2-17-16,0 1-20 0,4 0-3 0,1 0-22 15,1 2-5-15,0-1-36 0,1-4-35 0,0 6-27 16,0-1 0-16,-2-1-111 0,-1-1-50 16,-1 1-55-16,2-2 22 0,-1 5-305 0,-2-3 41 15,-1 2 22-15,0-1 30 0,1-2 48 0,1 2 25 16,4-3 18-16,2-1-4 0,1 2 59 15,2 0 5-15</inkml:trace>
  <inkml:trace contextRef="#ctx0" brushRef="#br0" timeOffset="-139626.29">1737 10355 403 0,'-4'0'368'0,"1"0"-35"15,0-1-18-15,0 0-16 0,1 1-30 16,-1 0-33-16,3-1 49 0,-2 0-38 0,2 1-25 15,2-1 10-15,1 1-7 0,2 1-13 0,5-2-8 16,16 1-10-16,-12 0-7 0,9 0-22 0,8 0-12 16,0 0-11-16,0 0-21 0,4 0-4 15,0 0-24-15,-1 0 0 0,0 0-19 0,-2 0-24 16,-2 0-43-16,-1 0-30 0,-3 0-28 16,-2 0 6-16,-3 0-122 0,-6 0-23 0,-4 0-26 15,-1 0-62-15,-10 0 27 0,6 0-242 16,1-7 31-16,-7 7 37 0,-4 0 30 0,0 0 29 15,-2 1 24-15,0-1 18 0,-3 0 2 0,-11 1 39 16</inkml:trace>
  <inkml:trace contextRef="#ctx0" brushRef="#br0" timeOffset="-139378.06">2044 10357 680 0,'-5'0'413'0,"2"3"-37"0,-2-3-50 15,1 2 30-15,0 2-5 0,1-1-7 0,-4 11-4 16,1 0-20-16,0 2 1 0,3 3-27 0,3 3-16 15,0-10-12-15,0 8-14 0,0 5-27 16,0 3-24-16,0 3-14 0,13 30-20 16,-11-28-18-16,0-1-17 0,0-5-25 0,1-1 1 15,-3-1-46-15,3-3-18 0,-2-5-38 0,1-3-39 16,-2-5-41-16,0-1-29 0,1-3-43 16,0 0 13-16,2-2-134 0,-1-2-55 0,2-1 30 15,0-2-303-15,0 1 51 0,1-3 42 0,-1 1 34 16,6-8 54-16,3 0 25 0,-4-2 52 15,0 0 3-15,-1 1 24 0,-2-2 38 0,0-2 19 16</inkml:trace>
  <inkml:trace contextRef="#ctx0" brushRef="#br0" timeOffset="-138982.99">2122 10655 861 0,'-1'-3'415'0,"-2"-1"33"15,3 0-37-15,-1 0-23 0,0 2-47 0,0-1-24 16,0 1-27-16,1-1-25 0,0 2-27 15,0 2 8-15,3 0-27 0,0 1 7 0,6 8-25 16,1 2-2-16,2 2-11 0,0 3-4 0,1 1-19 16,0 2-10-16,0 0-21 0,0 0-14 15,1-1-13-15,-4 0-10 0,1-2-13 0,-4-1-9 16,-2-5-7-16,2-1-7 0,-5-1-6 0,1-3 7 16,-2-2 13-16,-1 0-19 0,0-4 6 15,0 0 6-15,-3 3-10 0,0-3-30 0,0 0 20 16,1-2 4-16,-3 0-18 0,2-2-3 0,-1 1-4 15,-6-10-3-15,4 1-2 0,-1 0-43 16,1-5-17-16,1-3 2 0,3 2-8 0,1 0 6 16,1 10-7-16,0-5 18 0,0-2-9 0,14-16-14 15,-6 16-4-15,1 1 9 0,2 1-12 16,1 0-6-16,1 2-18 0,-1 2 1 0,-1 1-25 16,3 0-23-16,-4 2-36 0,1 3 15 0,-1 3-91 15,-2-2-20-15,-2 2-22 0,-6 0-47 16,0 0 30-16,8 0-233 0,11 17 44 15,-8-7 21-15,1 1 34 0,-2 2 42 0,2-3 40 16,1 2 9-16,2 2 36 0,-4-4 6 16,2 2-3-16</inkml:trace>
  <inkml:trace contextRef="#ctx0" brushRef="#br0" timeOffset="-138531.66">2578 10730 830 0,'2'-3'346'15,"3"-1"-1"-15,-2 1-44 0,-1 0 44 16,-2-2-13-16,1-1-32 0,-1 1-4 0,0 1 0 15,0-1-23-15,0-1-24 0,-1 2-3 16,1 4-23-16,0 0-31 0,-10-10-10 16,5 10-24-16,0 2 3 0,-7 5-26 0,-2 4 12 15,0 2-24-15,-1 2 9 0,3 3-22 0,5 1 4 16,-4 0-26-16,6 3 27 0,4-3-45 16,1-12 16-16,0 3-24 0,0-1-7 0,0-1 21 15,12 6-18-15,-6-11-9 0,-1 1 3 16,2-3-24-16,12-3-23 0,-12 2 7 15,18-14-36-15,-12 5-9 0,3 0-1 0,-3-6 0 16,0 3-11-16,-3-4-9 0,-2-2 3 16,-1 1 10-16,-1 0 6 0,-1 2 0 0,-2 3 4 15,-1 2-2-15,-2 3 16 0,1 1 6 0,-1 1-12 16,0 2 11-16,0 3 10 0,-1 0 26 16,-1 3 6-16,1 0 2 0,-1 3-5 0,1-1-11 15,-1 2 22-15,2 1-5 0,0-1 1 16,0 1 9-16,0 6-18 0,0 0 12 0,17 13-22 15,-6-13-10-15,4-4 23 0,4-1-12 16,1-3-11-16,3-1-32 0,1-2-21 0,1-2-36 0,-12-1-25 16,4 0-30-16,25-12 15 0,-18 5-112 15,-3-5-16-15,-5 3-28 0,1-6-21 0,2 2 26 16,-3-3-139-16,-3-1-60 0,-1-1 21 16,-2 0-19-16,-1-1 59 0,-1 1 43 0,-3-1 10 15,0-1 12-15,-2 1 102 0,2 1 137 0,-3 0 10 16</inkml:trace>
  <inkml:trace contextRef="#ctx0" brushRef="#br0" timeOffset="-138281.38">3056 10530 1144 0,'-1'-17'188'15,"-2"1"21"-15,1 3 24 0,-2 4 11 0,3 1 12 16,-9-2-30-16,2 5 17 0,1 0 21 0,-1 0-7 16,0 3 0-16,8 2-9 0,-8 0-7 15,-13 13-6-15,6-1-10 0,6 5 10 16,-1 1 12-16,6 6-18 0,3 7-25 0,1-16 41 16,0 9-3-16,13 37-20 0,-6-24-20 0,-1 1-2 15,3 0-23-15,2-1-14 0,1 1-23 0,-1-6-4 16,-1 1-26-16,1-2-3 0,-2-4-39 15,-1 1-35-15,-1-4-14 0,0-2-3 0,-3-2-68 16,-3-2-4-16,2-9-47 0,-3-9-49 16,0 0-72-16,0 0 20 0,-14 9-141 0,7-12-57 15,-8-1 36-15,-2-3-252 0,-5-2 35 0,-1-2 54 16,0 1 47-16,-1 0 3 0,2-2 87 16,-1 0-2-16,-1 0 40 0,4 0 22 15,-1 1 44-15,2 2 3 0,6-3-21 0</inkml:trace>
  <inkml:trace contextRef="#ctx0" brushRef="#br0" timeOffset="-138117.03">2730 10894 804 0,'0'-5'388'0,"4"1"-58"0,-1-1 73 16,8-7-24-16,1 4-39 0,3-3-32 0,1 4-28 15,4-2-21-15,0 0-33 0,0 2-11 16,4 0-34-16,1 0-19 0,-3 0-24 0,3 0-61 16,-3 1-27-16,1-1-7 0,0 2-111 0,-3-5-71 15,1 5-56-15,-2-2-57 0,-2 2 22 16,0-3-244-16,-1 4 31 0,1 2 25 0,1-3 61 15,2-2 21-15,1 1 17 0,0-2 23 0,-1 2-30 16,1-3 55-16</inkml:trace>
  <inkml:trace contextRef="#ctx0" brushRef="#br0" timeOffset="-137825.03">3428 10526 377 0,'-2'-7'499'15,"-2"2"-97"-15,-5-4 16 0,-1 0-46 16,-1 5-21-16,0 1-41 0,-1 2-1 0,12 1-27 15,-9 0-14-15,-4 0-18 0,-18 12-6 0,15-1-5 16,3 0-25-16,3 6-2 0,1 2-11 16,2 2 0-16,2 2 2 0,2 5-21 0,2-1-5 15,1-10 8-15,0 6 0 0,0 2-35 0,11 31 11 16,-6-27-25-16,0-2-15 0,4-1-25 16,-5 3 4-16,2-4-18 0,-2-2-36 0,1-3-6 15,-5-11-64-15,0 2-13 0,0 2-34 16,0-2-17-16,0-2-35 0,0-4-54 0,0-5 16 15,0 0-125-15,-5 13-59 0,0-14 33 0,-1 0-262 16,-1-2-4-16,-5-2 72 0,-3-4 35 16,-1-1 21-16,1-2 19 0,-2 0 63 15,4-3 24-15,-4-2 35 0,5 2-16 0,1 1 48 16,1 1-2-16</inkml:trace>
  <inkml:trace contextRef="#ctx0" brushRef="#br0" timeOffset="-137643.6">3127 10839 517 0,'4'-3'445'0,"0"0"-80"15,0 0 55-15,7-5-14 0,0 4-30 0,1-2-31 16,6 1-27-16,1 0-22 0,-3 0-44 16,0-2-29-16,1 3-11 0,-1-1-32 0,4 0-37 15,-1-1-65-15,-1 0-54 0,0 2-3 0,1-2-132 16,-2-1-52-16,-1 0-34 0,-1 0 19 16,2 1-196-16,-7 0-77 0,2 3 19 0,-2 0 19 15,-3-1 45-15,0 3 21 0,-1-3 18 0,1 2 43 16,-2-1-1-16,0 0-12 0</inkml:trace>
  <inkml:trace contextRef="#ctx0" brushRef="#br0" timeOffset="-137448.05">3546 10667 360 0,'4'-3'388'0,"0"1"-39"16,-3 0-6-16,3 0-30 0,-2 1-43 0,0 2 64 15,-1 1-3-15,2 0-11 0,-2 3 10 16,1 0-26-16,2 12-20 0,0 0-11 0,-4 2-30 16,2 2-34-16,0-3-19 0,0 1-22 15,-1 1-10-15,-1-4-57 0,2-3-27 0,-1-5-26 16,1 0-39-16,-2-3-52 0,1-2-31 0,-1 1 8 15,1-3-136-15,0 0-39 0,0-2-52 0,1 0 31 16,-1-3-257-16,-1 4 39 0,4-5 14 16,-2 0 70-16,-1-2 17 0,-1 0 27 15,4-10 47-15,-3-2 10 0,1-3 17 0,-1 0 13 16</inkml:trace>
  <inkml:trace contextRef="#ctx0" brushRef="#br0" timeOffset="-137312.35">3606 10609 353 0,'-2'-5'418'0,"-1"0"-51"0,0 3-66 15,-1-1-35-15,2-1-35 0,-2 3-26 0,0-1-2 16,0 0-40-16,0 2-59 0,1 1-43 0,1 0-44 16,-2 0-58-16,3 1 5 0,-1 2-225 15,4-1-97-15,0 2-6 0,6 7 45 16,8-1-16-16,2 1 32 0,3-4-4 0</inkml:trace>
  <inkml:trace contextRef="#ctx0" brushRef="#br0" timeOffset="-137041.96">3923 10672 499 0,'10'-5'343'0,"-3"0"-44"16,-3 0 6-16,1 1-7 0,-3 0 1 0,-2-1-37 16,0 1 8-16,0 2 13 0,-2-1-13 15,-3 0-13-15,2 1-1 0,-3 2-17 0,0 0-4 16,-1 1-31-16,-12 7-9 0,4 3-1 0,-1 4 5 16,-1 5-17-16,6-1-6 0,1 2-29 15,1 1-8-15,6-1-21 0,0 0-4 0,3-3-17 16,0-9-2-16,0 4 2 0,16 14-17 15,-6-12 3-15,-1-4-46 0,7 1-32 0,-7-7-26 16,2-2-50-16,-1-1-54 0,-1 0 12 16,-9-2-147-16,14 0-33 0,1 0-66 0,17-13 33 15,-17 10-245-15,-5 1 70 0,9-1 47 16,-2 0 41-16,6 0 3 0,1-1 41 0,-1 1 43 16,4-1 24-16,1 1 5 0,2-1-19 0,0-1 46 15</inkml:trace>
  <inkml:trace contextRef="#ctx0" brushRef="#br0" timeOffset="-136367.99">4868 10495 750 0,'4'-2'419'0,"-2"1"-53"16,-2 1-48-16,1 2 45 0,0 2-8 0,0 2-7 15,0 12 3-15,0 3-34 0,1 6 4 0,0 5-16 16,1-1-13-16,-2 2-29 0,2 2 9 0,-3 0-31 16,2 0-19-16,0-3-15 0,-2 0-37 15,0 0-18-15,3-5 6 0,-3-14-13 0,0 4-36 16,0 2-2-16,0-2-11 0,0-5-3 0,0-3-3 16,0-1-4-16,0-8-28 0,0 0-17 15,-10 10-19-15,10-10-3 0,-1-4-41 0,0-1-22 16,0-1-18-16,-2-11 8 0,0-3-10 15,0-3-13-15,1-2 1 0,1-3-2 0,1-4 7 16,0 1-9-16,0 16 15 0,0-7-5 0,0-5 23 16,0 0-9-16,0-1 13 0,13-26 5 0,-8 30-1 15,-1 4 16-15,1 1 7 0,0 2-1 16,2 2 8-16,-1 1 8 0,1 5 16 0,5-3-5 16,-2 3 18-16,3 1-4 0,-1 0 29 15,-1 6-16-15,-11 2 25 0,8 0 17 0,5 0-9 16,14 18 25-16,-10-2-4 0,-1 2 22 0,-2 3-10 15,2 2 15-15,-2 4-10 0,-3 3 0 0,1 1-10 16,-2 3-5-16,-1-3-19 0,-4-3 8 16,0 2-15-16,-5-1-6 0,4-1-24 0,0-5-33 15,-3-1-28-15,0-3 2 0,1-6-64 16,-2-2 6-16,0-11-63 0,0 0-110 0,0 0 25 16,0 8-178-16,-1-11 34 0,0-1-284 0,-1-1 47 15,0-10 46-15,-3 5 47 0,2-6 57 16,-4 3 43-16,1 4 19 0,1 1-13 0,-5-4 66 15,0 5 8-15,-1 0 57 0,-2 0-12 16,4 4 30-16</inkml:trace>
  <inkml:trace contextRef="#ctx0" brushRef="#br0" timeOffset="-136174">4934 10796 282 0,'-4'-2'621'0,"1"1"-74"0,1 1-42 15,0 0-35-15,-1 0-50 0,1-3-49 16,0 5-39-16,2-4-32 0,1 2-51 0,4-1-26 15,-1 1-35-15,3-1-52 0,13-1-32 0,-9 2-49 16,24-6-42-16,-10 4-2 0,-13 2-137 16,8 0-39-16,1 0-35 0,22-10-57 0,-17 3 22 15,-3 3-239-15,-4 1 27 0,-1-2 42 0,-4-1 26 16,2 0 14-16,-2 1 50 0,-4 0-17 16,1-7 70-16,-3 5 21 0</inkml:trace>
  <inkml:trace contextRef="#ctx0" brushRef="#br0" timeOffset="-135806.62">5299 10695 1095 0,'1'-1'276'16,"0"0"-8"-16,1 1 40 0,-2 2-39 0,1 1 57 15,-4 2 1-15,3 12 0 0,0-2-16 16,0-6-16-16,0 7-2 0,0 0-29 0,0 4-20 16,0-2-1-16,0 1-13 0,0-3-32 15,0-1-3-15,0-3-29 0,0-3-16 0,0 0-16 16,0-2-6-16,0-7 8 0,0 7-2 0,0-7-10 16,0 0-19-16,0 0-6 0,4 10-25 15,-3-13-4-15,-2 2-32 0,1-3 16 0,0-1-6 16,0-1-45-16,0-2-9 0,1-12 1 0,-1 9-11 15,0-6-8-15,0-4 0 0,14-23-1 0,-8 22 0 16,2 3-5-16,-1 2 1 0,3 3 4 16,0 2 5-16,0 3-2 0,2 0-4 15,-2 5 13-15,-2 3 8 0,-8 1 10 0,14 0 30 16,16 15-3-16,-16-2 21 0,2 0 14 0,-3 3-20 16,1 0 18-16,-1 4-8 0,0-3-3 15,-3 1-11-15,0-2 12 0,-6-1 0 0,4-1-6 16,-4-5-46-16,-1 1-4 0,-1-2 1 0,0-3-85 15,-2-1-36-15,0-4-59 0,0 0-45 16,0 0 20-16,0 0-182 0,0 0 35 0,0 0-278 16,-12 6 29-16,13-6 74 0,-1 1 45 0,2-1 23 15,3 0 61-15,0-2 5 0,15 2 36 0,-5-5 9 16,4 3 45-16,0-4-24 0,1 2 53 16</inkml:trace>
  <inkml:trace contextRef="#ctx0" brushRef="#br0" timeOffset="-135347.25">5846 10756 882 0,'3'-9'381'0,"0"1"-10"16,1 1 10-16,-3 2-24 0,-1-2-24 16,-1 2-26-16,0 2-10 0,-1-1-12 15,2 4-17-15,-17-9-26 0,4 6-20 0,1 2 7 16,12 1-26-16,-16 0-13 0,-18 13-6 0,16-1-7 16,-2 3-4-16,1 2-20 0,3 2-15 0,0 2 33 15,3-1-34-15,2 0-17 0,2 1 3 16,2-1-12-16,4 0-11 0,1-7 2 0,2-5-24 15,0 3-3-15,0 2 3 0,13 6-21 16,-9-12 5-16,2-3-32 0,-1-4-13 0,2-1-1 16,1 2-4-16,-2-1-57 0,16-13-6 0,-5 5-19 15,0-2-2-15,-6-3-13 0,4-3-5 0,0-2-22 16,-2-1 4-16,-6 1-9 0,6 0 23 16,-4 2 5-16,-1 2 9 0,0-2 9 0,-3 6 17 15,0 5-1-15,-3 1 17 0,2 1 5 16,-3 0 7-16,-1 3 35 0,0 0 28 15,-2 5 27-15,-1 1 8 0,3 0 20 0,-2 13-17 16,2-9 19-16,0 2-23 0,0 5 6 0,11 17-14 16,-1-15 0-16,-2-3-6 0,-1-1-5 15,3 0-6-15,1-4-5 0,0-3-5 0,-2 1-18 16,2-3-48-16,-1-3-13 0,-2-3-44 0,1 1-45 16,-9-1-43-16,10 0 18 0,13-15-141 0,-14 9-64 15,-2-1 33-15,4-2-247 0,-6 0 37 16,-2 0 61-16,1 3 30 0,-1 2 32 15,0-1 33-15,3 1 37 0,0-1 4 0,6-2 37 16,1-1 4-16,0 6-21 0,3-4 67 0</inkml:trace>
  <inkml:trace contextRef="#ctx0" brushRef="#br0" timeOffset="-134274.72">6023 10452 354 0,'0'-20'435'0,"3"3"-39"16,-1 5-46-16,-2 12-46 0,0-12 20 0,0 5-6 16,0-1-8-16,6-3-38 0,-6 6-21 0,2 2-33 15,-2 3-7-15,1 1 19 0,-1 3-4 16,1 3-4-16,1 11-15 0,1 4 9 0,-3 4 12 16,1 3-21-16,-1 2-22 0,3 5 12 15,0 1 8-15,3 4-29 0,-3-1 2 0,2 0-19 16,1 1-13-16,1-4-5 0,-3 0-29 15,2-5-4-15,-2 0-5 0,2-4-25 0,0 1-15 16,-2-7-30-16,2-1-19 0,-2-4-2 16,2-5-73-16,-1-5-56 0,2-5-37 0,-7-2-40 15,6 0 20-15,14-10-110 0,-8-1-25 0,-1-5-40 16,2-1-19-16,-2-5 32 0,0 1-144 16,0-3-37-16,-1 0 46 0,0-2 20 0,-1-2 40 15,0 4 148-15,1 1 19 0,1 2 312 0,-7 3 66 16,2 3 16-16,-1 2 7 0,0 5-11 15,-1 3-15-15,-3 4 92 0,-1 1 25 16,0 0-2-16,3 13 24 0,-3 5-22 0,0-8 5 16,0 8 11-16,0 4 3 0,0 1-33 0,0 1-25 15,0 2 7-15,10 23 4 0,-4-28-36 0,0 0-15 16,3-2-3-16,0-2-22 0,1-6-1 16,1-2-26-16,-2-3-8 0,1-3 4 0,1 0-36 15,-2-3-11-15,-2 0-20 0,18-14-9 0,-11 5-5 16,2-3-2-16,-2 1-4 0,2-7-69 15,-2 0-1-15,-1-3-17 0,-3-3 3 0,0-1-3 16,0 1 16-16,-2 1-10 0,1-3 7 0,-1 2 5 16,-3 4 3-16,2 2 16 0,-4 5 9 15,0 3-16-15,0 2 3 0,-1 3 8 0,-1 3 3 16,-1 2-3-16,-3 2 1 0,2 1 8 0,0 4-5 16,-5 9 10-16,3 4 6 0,1 7 11 15,-2 3 27-15,4 2-1 0,0-17 12 0,0 10-4 16,0 5 17-16,0 4 4 0,0 4-5 15,0 1 17-15,0 1-16 0,11 40 4 0,-9-39-9 16,-1-5 22-16,-1-18-26 0,0 8 10 0,0 2-3 16,-16 27-11-16,7-29-1 0,-1-2 0 0,-2-4-17 15,0-2 5-15,-3-5-10 0,0-4 1 16,0-2 4-16,-2-4-13 0,9-3 2 0,-3 0 7 16,-14-12-1-16,12 0-8 0,-1-3-14 15,5 0-9-15,2-8-5 0,3 1 5 0,1-2 2 16,3 12-26-16,0-7 4 0,0-3 2 0,16-26 0 15,-7 23-50-15,5 1-5 0,1 2-40 16,0-2-24-16,2 1-32 0,-2 0-18 16,5 3 20-16,-1 2-138 0,0-1-23 0,2 4-49 15,1-5 34-15,-2 5-250 0,4 2 45 0,-3 1 35 16,2 1 57-16,-2-3 47 0,-2 1 21 16,4 1 14-16,-1 1-3 0,-2 0 44 0,1 0 38 15,1-1-14-15,-4 3 20 0</inkml:trace>
  <inkml:trace contextRef="#ctx0" brushRef="#br0" timeOffset="-132111.08">6925 10699 336 0,'12'-14'372'0,"-12"14"-49"15,0 0 18-15,26-28-31 0,-25 24-28 0,0-1-12 16,-1 1-32-16,0 0-27 0,-1 0 21 16,-2 0-37-16,0 1 5 0,-2 0-3 0,-2 2-20 15,0 1-11-15,0 0-18 0,-11 4-6 0,10-4-15 16,-17 14-6-16,8-5-3 0,0 0-13 15,7 2-4-15,-3-1-25 0,2 2-7 0,2-2 5 16,-1 1-8-16,5-3-11 0,1 1-11 0,2 0 11 16,2-3-22-16,0-6 10 0,0 7-10 15,0-7 9-15,16 21-10 0,-2-14-13 0,-1 0 10 16,3 0-10-16,-1-1 1 0,5-1-10 16,0 5 6-16,-3-3-2 0,1-1-3 0,-4 1 1 15,2 4-4-15,-4-1 1 0,-4-4-4 0,0 1 8 16,-2-1 0-16,-4-1 20 0,2 0 7 0,-3 1 3 15,-1 0 10-15,0-6-2 0,0 0-1 16,0 7-7-16,-15 11 20 0,4-7-23 0,-2-3 13 16,-4-1-31-16,1-2 2 0,-2 0 1 15,-2 0 14-15,-1-2-12 0,1-2-33 0,0 2-13 16,10-3-34-16,-5 0-42 0,2 0 7 16,-9-12-127-16,7 4-36 0,5-4-49 0,5 0 26 15,2 1-269-15,3 11 42 0,0-12 42 0,14-11 6 16,-4 12 13-16,12 2 46 0,3-2 49 0,1 4 21 15,-2 2 39-15,3 0-17 0,2-1 34 16</inkml:trace>
  <inkml:trace contextRef="#ctx0" brushRef="#br0" timeOffset="-131251.66">7211 10836 949 0,'6'3'378'0,"-1"-3"-52"0,1 3 37 15,-1-1-30-15,0-2 1 0,0 2-15 0,0-2-8 16,1 0-23-16,1 0-27 0,-7 0-39 0,6 0-9 15,4 0-21-15,16-14-34 0,-11 4-5 16,-4 0-16-16,1 1-35 0,0-4 3 0,-4 1-12 16,0-2-31-16,1-1-4 0,-2 3 0 15,-4-3-9-15,0 4-4 0,-3 0-15 0,0 3-5 16,0-1 3-16,0 9-1 0,0 0-4 0,0-9-11 16,-12 0 5-16,5 7-4 0,1 3 3 15,-8 3 0-15,-1 7 14 0,1 7-1 0,0-1 22 16,1 4-4-16,0 1-15 0,4 2 10 15,3-2 8-15,2 1-7 0,3 0-3 0,1-12-15 16,0 5 12-16,11 16-7 0,-2-18 7 0,3-1 2 16,2-5 1-16,2-2-8 0,2-1 3 15,1-4-12-15,-12-1 6 0,21-9-10 0,-9-1 6 16,-1 0-6-16,0-2-13 0,-3-3-25 16,2-4-3-16,-1 0-7 0,-2-3 8 0,-1 1-16 15,0 0 25-15,-3 3-20 0,-2 0 18 16,1 3-10-16,-3 1 20 0,-1 5-15 0,-1 3 7 15,-1 2-15-15,0 2 21 0,-3 2-12 0,0 0 5 16,7 0 15-16,-7 0-3 0,21 24-3 16,-10-10 23-16,-2 5-17 0,0-1 12 15,0 1-4-15,-3 0 37 0,2-1-23 16,-2-3 22-16,0-1-9 0,0-5 21 0,-4 0-3 16,1-4-1-16,-3 0-5 0,2 0 34 0,-1-3 23 15,-1-2-13-15,0 0-1 0,-2 1-32 16,0-1 6-16,1-3 0 0,-2 0-25 0,2-1-6 15,-4-3 11-15,3-10-27 0,0-1-23 0,0-2 3 16,2-2-55-16,0 13-13 0,0-5-8 0,13-17-25 16,-7 14-18-16,1-1-12 0,7 5 3 0,1 1-25 15,4 3 8-15,1 0 8 0,2 2 2 16,-2 1-4-16,2 2 6 0,0-3 11 0,1 5 10 16,-5-1 12-16,-4 0 9 0,-5 2 31 0,1-1 24 15,-3 1 13-15,-2-1 41 0,-1 1 19 16,0-1-1-16,-1 1 5 0,-1 0 7 0,1-1 17 15,-3-1-5-15,0 3 13 0,0 0 0 0,0 0-1 16,0 0-3-16,-13-3 6 0,9 3-18 16,0 1 18-16,1-1-31 0,-1 2 10 0,-1 0-10 15,3 2 4-15,-1 0-8 0,1 1 0 16,0 1 18-16,2 0-12 0,5 10-14 0,-5-7 9 16,11 17-20-16,-3-7 4 0,2 0 19 15,4 1 6-15,-3-1 9 0,0 0-8 0,0-2-4 16,-1 1 32-16,-4-2-4 0,3 1-15 0,-4-2 7 15,-1-3 1-15,-4-3 8 0,0 1-20 16,0-10 0-16,0 5-4 0,-13 15-6 0,-2-14-15 16,0 2-11-16,-1-4-28 0,-3-1 1 0,2 1-97 15,-4-4-65-15,11 0-81 0,-5 0 24 0,-16-14-189 16,15 6 38-16,3 2-254 0,4-6 7 16,3-2 100-16,6 14 22 0,0-10 42 0,17-11 15 15,0 12 59-15,4-4 36 0,7 5 3 0,1 2 12 16,4 0 33-16,4-1 36 0</inkml:trace>
  <inkml:trace contextRef="#ctx0" brushRef="#br0" timeOffset="-131074.75">8439 10810 1016 0,'13'-2'581'16,"-2"1"-42"-16,-2 1-46 0,-2-2-60 0,-2 2-59 16,1-2-33-16,-6 2-31 0,0 0-47 0,9-4-31 15,-5 2-54-15,1 1-65 0,-3-5-51 16,0 4-68-16,0-1 3 0,1-2-150 0,-2 1-78 15,0-1 23-15,-1 1-312 0,-1 1 37 16,1 3 60-16,0 0 12 0,0 0 35 0,0-7-16 16,-14-3 69-16,9 7 23 0,-1 3 43 0,2-2 1 15</inkml:trace>
  <inkml:trace contextRef="#ctx0" brushRef="#br0" timeOffset="-128876.83">7454 10713 740 0,'0'0'312'0,"0"0"-22"0,0 0-1 15,0-13 1-15,0 13-37 0,0 0 9 0,-22-23-12 16,22 20-33-16,-3 0 12 0,3-1-8 16,0 1-12-16,2 1-26 0,-2 0-7 0,1-1-23 15,-1 1-4-15,1 1-18 0,-2-1-15 16,0 2-12-16,1 0-11 0,0-2 6 0,0 4 14 16,0 1 24-16,1 2 5 0,-1 4 10 0,3 11-18 15,-3-10 14-15,0 8-9 0,0 3 4 0,0 2-16 16,0-1 5-16,-11 27-21 0,8-25-17 15,0-2-8-15,0-3-4 0,1 2-4 0,-1-5-5 16,2-4 1-16,1-3-18 0,-2 0 13 16,0-4-8-16,1 0-6 0,1-2-12 0,-1-1 8 15,1-1-24-15,0-1 9 0,1-1-3 0,-1-2-13 16,-1-1-4-16,1 1-25 0,2-2-7 0,-1-4 2 16,2-6-7-16,-3 7-7 0,0-6 15 15,6-22-22-15,-5 12-1 0,1-1 21 0,-1-3-13 16,-1 3-2-16,3 1 11 0,-3 1-10 15,0 3 22-15,0 3-17 0,0 10 13 0,0-3-1 16,0 0-5-16,0 3 25 0,0 0-16 16,0 7-4-16,0 0 6 0,-3-9 16 0,2 12 6 15,0 3-8-15,-3 13-1 0,-2 1 43 0,3 1 10 16,2 4-4-16,-3-1-13 0,4 1 21 0,0 2-13 16,-1 0-2-16,1-17 4 0,0 6 8 15,0 1-23-15,0-2 16 0,0-1-18 0,0-3 16 16,0-1-15-16,0-3 12 0,0-7-16 0,0 5-3 15,0-5 3-15,6 7-10 0,-5-8-31 16,-1-2-5-16,1-2-14 0,0-1-14 0,1 0 1 16,-1-11-17-16,-1 6 0 0,0-5-24 15,0-3 10-15,0-1-4 0,0 0 10 0,0 1-16 16,0 3 32-16,0 1-9 0,0 5 24 0,0 0-19 16,0 5 12-16,0 5 0 0,0 0 15 0,12-10 0 15,-12 13 11-15,1 2 5 0,0 2 12 16,-1 1-4-16,0-1 21 0,0 4-20 0,0 4-2 15,9 17-2-15,-8-18-3 0,1-2 14 0,-1-4-1 16,1 2 2-16,-1-3-38 0,-1-3-28 16,0 1-8-16,0-2-33 0,0-1-53 0,0 0 14 15,0-2-139-15,0-4-46 0,0 0 29 16,0-1-284-16,0-1 27 0,4-11 60 0,-4 8 23 16,0-8 13-16,0 0 48 0,0-5 44 0,0 0 21 15,0 2 26-15,0-1 37 0,0 1 3 16,-11-23 16-16</inkml:trace>
  <inkml:trace contextRef="#ctx0" brushRef="#br0" timeOffset="-128505.42">7454 10384 808 0,'2'-2'521'0,"-1"0"-42"15,0 0-49-15,0 0-54 0,-1 0-34 0,2 0-26 16,-2 2-30-16,1-3-35 0,0 3-32 0,0-1-20 15,0 2-25-15,-1-1-9 0,1 3-18 0,0-1 0 16,2 1-25-16,-3 0-27 0,2 1 14 16,1-2-15-16,-1 1-13 0,1-3-6 0,-1 2-4 15,0 1-6-15,1-1-11 0,-1-1 8 16,0 0-26-16,1 2 19 0,1-3-25 0,-2 2 26 16,0-2-13-16,-1 0-10 0,0-4 8 15,-1 4-20-15,1 0-10 0,-2-1 3 0,0 0-1 16,0-2 13-16,-1 0-8 0,-1 3 0 15,-1-2-13-15,0 2 5 0,-1 0-3 0,1 0-15 16,-1 0 5-16,0 0-29 0,0 2-1 16,-1-2-44-16,2 2-6 0,4-2-32 0,0 0 10 15,-10 8-86-15,8-6-21 0,1 2-44 16,-1 0-30-16,4-2 27 0,0 2-250 0,-1-1 18 16,1 2 53-16,-1 0 28 0,1 0 1 0,7 7 59 15,-4-2 25-15,3 2 1 0,0 0 36 0,1 1 35 16</inkml:trace>
  <inkml:trace contextRef="#ctx0" brushRef="#br0" timeOffset="-127517.33">7916 10570 973 0,'3'-3'353'0,"-1"0"-2"0,2 0-45 0,0-2 20 16,-2 2-44-16,0-2-4 0,-1 1 5 0,0-1-20 16,-3 1-27-16,2-1-5 0,-1 0-25 0,-3 2-9 15,-1-1-8-15,1 0-13 0,-2 2-12 16,-9-3-1-16,1 3-16 0,0 2-9 0,5 0-26 16,-5 0-7-16,-22 17-8 0,14-10 5 0,-1 4-17 15,2 2-10-15,0 2 3 0,3-1-1 16,1 3-24-16,2 3-8 0,1-3 7 0,3 1-16 15,2-1-5-15,7-3 12 0,0-2-12 0,2-12 8 16,0 10-13-16,17 13 4 0,-8-16-15 16,4-1-1-16,4-2 4 0,-9-4-1 0,8 0 3 15,2 0-7-15,5 0 3 0,-1 0 5 16,2 0-18-16,1 0 14 0,0 0-4 0,1 0 6 16,-1 0-21-16,24 12 8 0,-27-7 10 15,2 3-15-15,-3 5-7 0,-2-5 20 0,-2 4-14 16,-2-1 10-16,-2 3 6 0,-3-1 0 0,-2 0 2 15,-2 2 18-15,-3-4-6 0,-3 1 5 0,0-12 2 16,0 13-12-16,-14 16-2 0,6-13 34 16,-3-4 6-16,-5 1-6 0,1 2 5 0,-5-4-5 15,-1 0 2-15,-1-3-3 0,-2 5-6 16,-2-4-17-16,-1-2 13 0,-1-2-18 0,-4 0-3 16,2-1 12-16,-2 0-8 0,2 0-15 0,-1-1 11 15,1 1 5-15,2 0-29 0,4 0-11 16,6 1 13-16,1-5-5 0,5 0 4 0,2 0-25 15,10 0 3-15,0 0 1 0,-7 0 2 0,7 0-11 16,-8-13 3-16,11 9 3 0,6-8 18 16,1-1 2-16,2 4-23 0,3-5 3 0,2 4 9 15,3 0 2-15,-6 0 1 0,3 1 7 0,-1 5 9 16,-3 1-12-16,-2 3 20 0,-11 0-12 0,12 0 22 16,18 14-5-16,-14-4 20 0,-2 6-1 15,2 0 5-15,-1 6-5 0,0-3 16 16,-1 0-24-16,0 0 6 0,-1 0-3 0,-1 0-8 15,1-6-20-15,-4 1-4 0,1 1-28 0,-1-6 4 16,-4-1-88-16,0-3-56 0,-3-2-54 0,4 1 23 16,-4-4-182-16,-2 0-89 0,0 0 41 15,0 0-192-15,0 0 22 0,0 0 66 0,3-7 41 16,-3 6 38-16,2 0 23 0,-1-1 56 16,1 4 27-16,1-1 15 0,0-1 5 0,0 0 2 15,-1 2 45-15</inkml:trace>
  <inkml:trace contextRef="#ctx0" brushRef="#br0" timeOffset="-127358.01">7994 11221 1064 0,'1'0'506'0,"0"-1"-41"16,0 0-12-16,1 1-59 0,0-1-24 0,-1-2-20 16,0 2-52-16,1 1-32 0,0-2-12 0,0 1-44 15,0-1-43-15,1-1-38 0,0-1-60 16,0 2-58-16,-1-1-2 0,2 0-110 0,-2 3-65 16,-1-4-59-16,1 3 23 0,-2-3-245 0,0 4-29 15,-2 0-3-15,2-3 77 0,-3 1 14 16,-3 2 41-16,0 0 19 0,-1 0 33 0,-1 0 6 15,-11 2-34-15</inkml:trace>
  <inkml:trace contextRef="#ctx0" brushRef="#br0" timeOffset="-126724.73">7435 10662 875 0,'0'0'314'0,"0"0"-44"16,9 33-28-16,-9-23-26 0,0 7-44 15,0 2-22-15,0 2-74 0,0 0-47 0,-11 23-81 16,7-25 5-16,2-1-305 0,0-2 28 15,1-2 25-15,-1-2 24 0,2-4-10 0,0-8-12 0</inkml:trace>
  <inkml:trace contextRef="#ctx0" brushRef="#br0" timeOffset="-122880.88">6821 13159 497 0,'0'0'351'0,"0"0"-29"16,0 0-24-16,-14 0-16 0,14 0 8 15,0 0-37-15,0 0 8 0,0 0-5 16,0 0-34-16,0 0-9 0,0 0-43 0,0 0-4 16,0 0 22-16,0 0-3 0,-18 20-2 0,18 0-1 15,0-8 10-15,0 9 2 0,0 2-15 16,0 4-10-16,0 0-3 0,0 3-3 16,0 1-19-16,0-2 7 0,0 1-25 0,0-2-13 15,6-1 10-15,-6-2-28 0,0-2-25 0,0-4 8 16,0-1-19-16,0-4 11 0,0-2-17 15,0-2 7-15,0-3-21 0,0 0-1 0,0-7-11 16,0 6 15-16,0-6-9 0,0 0-8 16,0 0-2-16,7 10 18 0,-9-11-18 0,1-2 6 15,-1 1-1-15,1-2-13 0,-5-7 8 16,3 2-18-16,-1-6 11 0,-2-3-27 0,-2 0-10 16,5-2-2-16,1-4-1 0,2 2 0 15,-2-4-17-15,2 14 17 0,0-10-19 0,0-4-5 16,0-1 22-16,0-1 4 0,19-27-1 0,-11 31-10 15,-1-2-2-15,1 6 15 0,1 5-4 16,-2-1-2-16,0 4 3 0,3 4 10 0,0 2 4 16,0 5 19-16,-10 1-1 0,15 0 17 15,19 17 5-15,-15-2 8 0,-3 6 6 0,0-1-3 16,-2 4 15-16,0 0 4 0,-1 2 4 16,0 1 0-16,-1-1-13 0,-2-1-12 0,-1-1 18 15,1 1-22-15,-4 1 15 0,2 1-16 0,-2-2-2 16,-1-7-12-16,-2 3-4 0,-3-13-14 0,0 0 0 15,0 1-48-15,0-1-28 0,0-1-27 16,0-7-51-16,0 7-62 0,0-7 18 16,-10 9-163-16,7-9-39 0,-1-3 34 0,-1 0-247 15,2 0 45-15,-6-6 54 0,-1 4 42 0,1-3 31 16,-1-3 2-16,-2 0 69 0,1 3 25 16,1-3 2-16,-3 3 33 0,5 2-5 15,-1 0 23-15</inkml:trace>
  <inkml:trace contextRef="#ctx0" brushRef="#br0" timeOffset="-122650.19">6844 13491 312 0,'-4'0'518'0,"-1"2"-107"15,0-2-27-15,1 0 9 0,1 0-24 0,0 0-27 16,0 0-8-16,2 0-25 0,-1-2-31 16,1 2-33-16,4-1-15 0,1 0-33 0,13-5-23 15,1 2-19-15,6 1-1 0,0-1-19 0,3 1-27 16,-1 0-6-16,0-1-36 0,4 1-42 15,-4 1-37-15,1 2-43 0,-4 0 5 0,3 0-117 16,-8-2-46-16,-2 1-44 0,-4-1 27 16,-1 0-236-16,-1 2-19 0,-3-3 44 15,-1 3 27-15,1 0 42 0,-4-2 31 0,1 1 16 16,0-2 15-16,-1 1 24 0,0 0-19 0</inkml:trace>
  <inkml:trace contextRef="#ctx0" brushRef="#br0" timeOffset="-121951.6">7207 13142 580 0,'-10'-21'302'0,"0"1"-19"0,-1 0-13 16,-1 3-28-16,-4 0-26 0,5-1 18 0,-6 4-44 16,-1 3 10-16,0 2-6 0,-1 1-32 0,-4 1-5 15,-1 2-8-15,1 1-18 0,-2 1 18 0,0 3-29 16,-1 0 5-16,14 0 10 0,-8 0-36 15,-20 10 16-15,16-2-26 0,1 1 4 0,0 0-20 16,1 2 4-16,-1 3 0 0,3 0-8 16,-1 1-2-16,3 2 1 0,2 0-10 0,-1 2 14 15,3 0-10-15,2 1 5 0,-2 3-4 0,3 0 4 16,0 1 3-16,2-2-8 0,0 2 13 16,2 2-4-16,0 3-3 0,2-2 0 0,0 2 14 15,4-1-11-15,0 0 15 0,1 1-16 0,0-17 5 16,0 10-4-16,10 25 12 0,-4-19-13 15,3-2-9-15,-2 2-5 0,0-1 12 0,2-1-9 16,1-3-13-16,1 1 30 0,1-2-20 16,1-2-7-16,1 1 1 0,-1-1-4 0,2-2-5 15,2-2-5-15,0 3-5 0,1-6 3 0,1 0-4 16,1 0-2-16,3-4-4 0,0-1-1 16,0 1 6-16,6-4 0 0,-1-1-11 0,-1-2 1 15,4-2-4-15,-16 0 0 0,7 0 11 0,33-13-10 16,-27 3 12-16,2 3 0 0,0-3-15 0,-2 1 8 15,2-3-7-15,0 0-6 0,0-1-8 0,-1-1 2 16,-2 2 9-16,0-3 0 0,-2 1-24 16,-1-3 9-16,-3 2 1 0,-1-2 18 15,-1 0-2-15,-2 0-2 0,-2-4 0 0,0 1-1 16,-4 1-1-16,0-4-1 0,-1-2-15 0,-5-1 23 16,1 1-17-16,-3-4 5 0,-1 0 15 15,1 0-25-15,-3 15 8 0,0-9 13 0,0-3-13 16,-18-25-5-16,9 24 1 0,0 1-2 0,-4-3 2 15,-1 3 0-15,-1 2 1 0,-1-1-33 16,-1 3 13-16,-4 0 0 0,5 3 9 0,-4 0-12 16,1 4-13-16,-3 3-4 0,-3 3-8 15,2 6 1-15,1 1-15 0,10 2-14 0,-5 0-4 16,-21 11-20-16,17-4-23 0,1 1-23 0,0 1-11 16,4 5 16-16,1-3-119 0,1 1-25 15,1-3-20-15,5 1 28 0,2-2-246 0,2-4-6 16,1 0 13-16,1-2 68 0,2-2 26 0,0 0 35 15,0 0 14-15,0 0 4 0,13 9 84 16,9-7-26-16,-2 1 25 0</inkml:trace>
  <inkml:trace contextRef="#ctx0" brushRef="#br0" timeOffset="-121284.16">10928 13058 539 0,'0'4'404'0,"3"1"-51"0,-1 1-47 0,0 12 66 16,-2-8-16-16,7 22-7 0,-6-6 1 0,4-1-17 15,-3 4-33-15,1 2-5 0,1-2-28 16,-4-14-4-16,0 6-24 0,0 5-27 0,0 0-12 16,12 27-15-16,-10-29-36 0,2-3-17 15,-4 1-16-15,2-7-6 0,-2-4-24 0,0-2-42 16,0-3-31-16,0-1-47 0,0-5-42 15,0 0 6-15,0 0-171 0,0 0-62 16,0 0 28-16,-11 7-293 0,9-8 50 0,0-3 36 16,-3 1 31-16,3-2 38 0,-5-11 15 0,2 4 20 15,-1-5 43-15,0 0 13 0,3 1-10 0,3 1 51 16</inkml:trace>
  <inkml:trace contextRef="#ctx0" brushRef="#br0" timeOffset="-120783.08">10881 13205 541 0,'0'-9'466'0,"0"4"-21"0,2-2-35 16,0 2-40-16,-1-1-31 0,7-5-24 0,6-1-24 15,-3 4-22-15,3-1-18 0,1 4-21 0,1 0-7 16,-1 3-25-16,-8 2-13 0,7 0-13 16,13 12-14-16,-12-1-22 0,0 3 10 0,-3 3-29 15,-3 1 5-15,-1-1-17 0,-4 5-18 0,-2-3 6 16,-2 1-20-16,0-11-7 0,0 6 2 15,0-1 1-15,-14 17-6 0,8-21-24 0,-1 6 10 16,1-7-2-16,-4-4 0 0,-3 5-22 16,8-4 9-16,-3-2-18 0,1 0 0 0,2-2-1 15,-1 0 2-15,1-2-25 0,-1 0 6 16,6 0-5-16,0 0 2 0,-8 0-11 0,8 0-3 16,-8 0 12-16,8 0-12 0,-5 0 2 15,-3-10-2-15,9 8 1 0,2 0 5 0,1 0 8 16,0 1 5-16,2-1-13 0,3 2 13 15,12 1-11-15,-11-1 16 0,5 0-1 0,23 11-3 16,-17-6 10-16,-1 3 8 0,-4 1-15 16,2 4 31-16,-5-2-8 0,1 1 19 0,-3 2-19 15,-6 0 10-15,-1-4 4 0,-2 1 2 16,-2-11-9-16,0 7 7 0,0 5-6 0,-20 10 24 16,8-12-27-16,-3-1-1 0,-1 0-12 0,-2-3 9 15,-7-2-14-15,4 0-33 0,0-4-20 16,9 0-60-16,-4 0-33 0,-5 0-56 15,-15-12 19-15,24 9-113 0,-6-7-54 0,7-4 30 16,2 3-283-16,4 1 31 0,3 0 55 16,2 10 26-16,0-13 32 0,11-14 35 0,-1 12 52 15,2 1-12-15,5 2 59 0,-2 1 6 0,4-2 0 16</inkml:trace>
  <inkml:trace contextRef="#ctx0" brushRef="#br0" timeOffset="-120164.35">11310 13046 666 0,'-11'-21'327'0,"-5"3"-5"0,-2-1-50 16,0 4 4-16,-2 1-43 0,0 1 22 16,-1 4-53-16,-1-1-24 0,-7 1 30 0,4 4 4 15,-1 0-36-15,-1 1 9 0,-1 2-23 0,14 2-5 16,-7 0-13-16,-30 11-8 0,25-2-2 15,-1-2-5-15,2 4-13 0,1 3 7 16,-4 4-2-16,2 3-6 0,-1 3-4 0,2 2-5 16,0 3 14-16,-3 3-15 0,7-3 6 15,0 5-9-15,2-2-7 0,5-1-21 0,0 0 0 0,3-2 2 16,3 1 5-16,5 2 6 0,1-2-13 16,2-13 5-16,0 5 3 0,11 31-22 0,-4-23-10 15,6 0 4-15,-1-1 17 0,6 1-5 16,-1-3-23-16,2-1 12 0,3-1-6 0,-2-2 2 15,3-1-5-15,6-2-11 0,-2-2-4 0,4-2-5 16,-1-2-6-16,5-2 6 0,1-1-1 16,2-4-4-16,1-3-14 0,1 0 1 0,0-1-1 15,3-3 7-15,-21 0-13 0,10 0-11 16,4 0 11-16,39-12-1 0,-36 4 8 0,2-3-1 16,-5-4-7-16,-2 0-4 0,-1-5-4 0,-3 2-1 15,1-2 3-15,-2-2 8 0,-1 1 10 16,-2-4-17-16,1 1 7 0,-6-2 9 0,0 1 0 15,-8-1-13-15,2-3-4 0,-3-2-1 16,-4 0 16-16,-1-1-10 0,-6-2 2 16,-1 0 0-16,0 17-11 0,0-10 4 0,-14-36 10 15,0 31-10-15,1-2-1 0,-6 1-20 0,-2-2 11 16,0 5-10-16,-7 3-12 0,-2 5-8 16,-2 2 6-16,-1 5-9 0,-4 1-10 0,3 8-21 15,-2-1-17-15,0 5-18 0,18 2-32 0,-7 0-20 16,-35 11 16-16,29-1-92 0,0-1-36 15,1 2-31-15,3 1 27 0,0 2-281 0,0-2 47 16,0 0 59-16,2 1 29 0,1 0-4 0,4-1 52 16,-7-2 48-16,1 3-24 0,6-1 63 15,-7 2 7-15,3 0 46 0</inkml:trace>
  <inkml:trace contextRef="#ctx0" brushRef="#br0" timeOffset="-118786.23">7509 13651 365 0,'0'0'305'0,"0"0"-24"15,0 0-26-15,0-13-33 0,0 13-11 16,0 0-2-16,0 0-14 0,0 0-24 0,0 0 10 16,0 0-16-16,0 0 0 0,0 0-18 0,0 0-4 15,0 0-23-15,0-13 2 0,0 13-12 16,0-14-12-16,3 11-10 0,3 2 51 0,0 0 1 15,10-1-6-15,3-2-17 0,0 2 7 0,2 1-5 16,5-3-8-16,3 1 14 0,0 0-13 16,1-1-8-16,3 1-6 0,-2 0-8 0,2-1-8 15,2 2-7-15,4-3-4 0,0 0-11 0,6 2 1 16,-2 1-13-16,5 0 11 0,0-1-9 16,-3 1-5-16,-21 2-5 0,9 0 4 0,5 0-8 15,4 0-11-15,0 0 11 0,2 0 1 0,1 0-15 16,0 0 14-16,3 0-17 0,1 0 11 15,1 0-2-15,2 0 5 0,-1 0-9 0,2-7 4 16,49-3-7-16,-57 6 3 0,5 1-9 0,-4 0 4 16,-3 0 1-16,2 0-3 0,0 0-12 15,-3 0 1-15,3 1 13 0,-2-1-2 0,-3 0-8 16,2-3 3-16,-3 3-5 0,-1 0 17 16,0-1-11-16,-1 2-4 0,-1 1 3 0,0-1 2 15,-3 0 17-15,2 2-21 0,0-3 6 0,3 3-1 16,-4 0-15-16,0-4 11 0,-2 3-4 0,1-1 4 15,-2-1-2-15,3 1 9 0,-2 2-14 16,1-2-3-16,-4 2 16 0,0 0-8 0,0 0-4 16,1-3 5-16,-3 3 8 0,-13 0 4 15,4 0-6-15,7 0-2 0,0 0 0 0,2 0 7 16,0 0 1-16,-2 0-8 0,1 0 0 0,0 0-4 16,-1 0 5-16,0 0-17 0,24-12 19 15,-26 11-5-15,2-2-15 0,-3 2 18 0,-2-2 0 16,3 3-4-16,0 0-13 0,-12 0 19 15,4 0-7-15,-1 0 9 0,-1 0-18 0,-2 0 6 16,0 0 3-16,-3 0 2 0,-1 0 0 0,-7 0 0 16,8 0-9-16,-2 0 17 0,-6 0 9 0,8 0-8 15,-8 0-11-15,7 0-2 0,-7 0 3 16,7 0-3-16,-7 0-5 0,8 0 7 0,-2 0-11 16,-6 0 19-16,10 0-11 0,-4 0 3 15,1 0 10-15,0 0-14 0,-7 0 2 0,9 0 2 16,-2 0-14-16,0 0 14 0,-7 0-8 15,9 0-4-15,2-9 5 0,-9 8 0 0,2 0 0 16,-3 1-1-16,3-2 7 0,-2 2-11 0,0 0 8 16,0-1-6-16,1 1 17 0,-2 0-27 15,-1-1 3-15,1 1-11 0,-1 0-17 0,0 0-4 16,0 0-14-16,0 0-17 0,0 0-8 16,0 0-8-16,0 0 4 0,0 0-6 0,0 0-6 15,0 0-14-15,0 0-14 0,5-3-19 0,-5 3 7 16,-3 0 13-16,3 0-89 0,-1 0-15 15,-1 0-26-15,-2 1-49 0,0-1 25 0,0 1-245 16,-2-1 23-16,1 1 41 0,0 1 47 0,-2-1 12 16,0 0 29-16,7-1 32 0,-13 0 49 0,-18 4-12 15,9-3 21-15</inkml:trace>
  <inkml:trace contextRef="#ctx0" brushRef="#br0" timeOffset="-103553.68">6851 14333 662 0,'0'0'356'0,"0"-13"-29"16,0 13-9-16,0 0-21 0,26-25-37 15,-24 23 20-15,-1-1-25 0,-1 0-12 0,1 2-49 16,-1-1 1-16,1 4-1 0,2-1 3 0,-1 3-11 16,11 13 8-16,0 2 9 0,0 1-20 15,0 3 4-15,3 2-14 0,-1 2-22 0,3 1-10 16,-2-1-25-16,1 1 5 0,-2-1-9 0,2-1-25 15,-3-1-16-15,2-4 4 0,-4 1-8 16,1 2-19-16,0-7 4 0,-2 0-22 0,-1-3-2 16,-1-1-36-16,-4-5-16 0,-1-2-21 0,-2 0-21 15,0-3-34-15,1 0-11 0,-2-3 11 16,-1 2-112-16,0-2-12 0,0 0-29 0,-7 0-18 16,4 1 25-16,-2-2-184 0,-1 1-68 15,-1-2 22-15,-13 2 64 0,10 0 24 0,-7 0 30 0,-22-8 22 16,18 6 45-16,3 0-37 0,-2-3 24 15</inkml:trace>
  <inkml:trace contextRef="#ctx0" brushRef="#br0" timeOffset="-103311.4">6834 14694 568 0,'-2'-3'367'0,"2"3"-9"16,-2-4-30-16,1 1-43 0,1 1 20 16,1-1 2-16,1 3-28 0,2-3-12 0,-1 3 8 15,1 0-29-15,2 1 8 0,12 5-23 0,1 2-12 16,2 2 6-16,0-2-25 0,4 3-18 15,-2 1-3-15,2-2-37 0,-2 2-12 0,0-2-17 16,-7 1-7-16,3 0-43 0,-3-2-17 0,0-1-32 16,-3 1-32-16,-2-5-39 0,-4-1-31 15,1 2 7-15,-1-3-93 0,-3-2-37 0,3 0-28 16,-7 0-51-16,0 0 29 0,7 0-212 0,-7 0-17 16,14-11 50-16,-10 5 10 0,3-5 56 15,0 3 10-15,-4-2 29 0,5-4 24 16,0 2 24-16,-1-1 37 0</inkml:trace>
  <inkml:trace contextRef="#ctx0" brushRef="#br0" timeOffset="-103057.6">7346 14495 1198 0,'3'-2'455'0,"-1"-3"-45"0,0 2-42 16,-1 1-35-16,0 2-28 0,0 0-6 15,-1 2-13-15,0 3-5 0,0 0-10 0,0 1-10 16,-3 17-33-16,3-13-25 0,-12 26-12 15,6-12-10-15,-3 1-23 0,-1 1-12 0,3-2-21 16,-1 0-7-16,0 1-22 0,2-4-27 16,0-2-35-16,-2-3-50 0,1-1-51 15,2-6-50-15,1 1 11 0,4-3-108 0,-4-3-39 16,1 2-58-16,1-4 28 0,1 3-255 16,-1-3 33-16,1 0 37 0,0 1 35 0,1-1 17 15,0 1 59-15,0-3-14 0,0 0 39 16,0 0 46-16,0 0 23 0,14 14-35 0</inkml:trace>
  <inkml:trace contextRef="#ctx0" brushRef="#br0" timeOffset="-94151.55">7259 15134 219 0,'0'0'442'0,"0"14"-101"0,-14-14-14 0,14 0-39 16,-18 27-30-16,15-24 6 0,3 2-23 0,1-1-30 15,1-1 14-15,0-1-22 0,1 0-20 0,1 3-9 16,2-5-27-16,0 0-26 0,12 2 0 16,-11-2-29-16,5 0 5 0,2 0-1 0,19-13-14 15,-16 8 7-15,0-3-19 0,-3-1-21 16,-1 1-1-16,-3-2-10 0,0 0-2 15,-4-2-6-15,0 3 11 0,-3 0-5 0,-2 1-16 16,1 0 9-16,-1 0-7 0,-1 8-1 0,0-10-7 16,-11-12 4-16,3 12-23 0,0 5-1 15,-3-4 12-15,-1 3 5 0,-1 2-4 0,2 1 1 16,-1 1 0-16,3 2-4 0,-3 0-4 16,-4 0-7-16,-16 16 14 0,17-8 1 0,-2 3-6 15,1 0 1-15,3 4 3 0,1 2 20 0,0 1 3 16,3 5 13-16,3 3-5 0,1-1 12 0,5 1-7 15,0-14 1-15,0 8 2 0,16 25-7 16,-5-23-9-16,5-5-11 0,3 1 5 0,1-2 4 16,3-2-11-16,-1-4-13 0,7-2-42 15,0-4-21-15,-1-4-2 0,-15 0 8 0,7 0-64 16,23-17 17-16,-20 5-10 0,-2 0 16 0,-3 0-9 16,-1-5 15-16,-2 3-3 0,-1-6-2 0,-3-2 19 15,-2 3 13-15,-1-1-3 0,-2 1 20 16,0 5-2-16,-2-2-3 0,-4 16 20 0,0-11 21 15,0 3-5-15,-10-4 5 0,6 7 8 16,2 3 11-16,1 0 1 0,-1 2 44 0,1 0-5 16,0 2 15-16,1 1 18 0,-3 1-25 0,3 1 20 15,0 2 8-15,0 0 18 0,5 12-6 16,-5-10-4-16,0 1 19 0,6 16-16 0,-2-9-9 16,0-5 3-16,-2-2-13 0,0-2-7 15,-1-1-16-15,1-1 10 0,-1-1-9 0,0-1-6 16,-1-1-1-16,1 0 8 0,0 0-8 0,-1 0 12 15,0-1-13-15,2-2 8 0,-2 0-18 16,-2-1 3-16,1-1-3 0,1 0-9 0,-1-1-10 16,-2 0 6-16,2-2-9 0,0-1-5 0,1-2-14 15,0-11 5-15,0 11-8 0,0-4 8 16,0-3-4-16,0-1 0 0,16-16 0 0,-7 18-3 16,1 2-1-16,2 0 10 0,-1 3-18 0,5 4 20 15,-5-1 0-15,-1 5-5 0,2 1 16 16,-5 0 8-16,15 11 3 0,-7-1 10 0,0-1-3 15,-2 6 6-15,0-1-12 0,0 3 9 16,-4-2-18-16,-1 2 0 0,-1 2 15 0,-1-3-8 16,-2-1-23-16,-2-2-18 0,1-2-26 0,-3-4-35 15,0-1-31-15,2-1-10 0,0 1 13 0,-2-3-121 16,1 1-42-16,-1 0-24 0,0 1 26 16,0-5-207-16,0 0-26 0,0 5 18 15,0-5 38-15,0 7 27 0,0-7 31 0,0 7 19 16,12 1 19-16,-6-7 30 0,1 0-6 15,11-2 35-15</inkml:trace>
  <inkml:trace contextRef="#ctx0" brushRef="#br0" timeOffset="-93144.38">8168 15134 489 0,'3'-12'409'0,"-2"2"-24"0,-2 3-52 15,0-1-22-15,-3 2-40 0,2 2 1 16,-2 0-37-16,1 3 6 0,-3 2-21 0,1-1-9 15,-1 0-1-15,-2 1-6 0,-7 7-12 16,-2 0-9-16,2 4-9 0,0 2 6 0,2 1-8 16,-1 5-10-16,3 2-9 0,3 2-7 15,2-2-18-15,1 1 6 0,5 1-28 0,0-13-18 16,0 5-3-16,12 21-6 0,-5-22 5 16,5 1-24-16,4-4-16 0,3-4-6 0,2-4-44 15,-9-4-46-15,5 0-48 0,25-12 9 16,-21 4-62-16,2-4-39 0,-2-1-33 0,-5-3-17 15,1-1-9-15,-4-2-30 0,0-3 28 0,-1 0-117 16,2 1-19-16,-2 1 23 0,-6-1 29 16,-3 4 71-16,0 0 126 0,2 3 13 0,-5 14 120 15,0-9 38-15,0 1 26 0,0 2 17 16,0 6 11-16,-13-13 28 0,9 11 3 0,1 0 27 16,1 1-24-16,-1 1 26 0,1 0-2 0,2 1-14 15,-2 0 13-15,2 2 23 0,0 1 8 0,2 0 2 16,0 2-12-16,5 9 14 0,2 3-6 15,2-1 9-15,-1 1-22 0,0 1-4 0,1-1-20 16,-1 0 4-16,-2-1-15 0,-1 0 0 16,-2-2-14-16,-2-4 1 0,-1-1-11 0,-2 0-11 15,2-5-1-15,-2-5 3 0,0 0-7 0,0 7 2 16,0-7-4-16,0 6-5 0,0-6-15 0,-14 9-14 16,11-9-2-16,-1-1-4 0,1 0-1 15,-1-1 0-15,2-4-29 0,-1 1 2 0,1-12-24 16,-1 0-2-16,3 8-7 0,0-6-6 0,0-2 2 15,14-20 1-15,-7 17-4 0,3 2-7 16,0 3 0-16,-2 1-2 0,5 6 9 0,-1-1 4 16,1 3-8-16,-3 4 13 0,-10 2-4 15,7 0-1-15,0 0 0 0,12 17 20 0,-6-4-1 16,-4 1 5-16,1 3 14 0,1 1 16 0,-2 3-21 16,3-4-1-16,-2 1 21 0,1 0 2 15,-5-2-30-15,2-5 24 0,2 1-20 16,-2-6 26-16,-1-3-10 0,-2 0-4 0,-2-3-5 15,4 0 17-15,-7 0-15 0,0 0 3 0,23-14-18 16,-12 2 3-16,2-3-18 0,-2-1 2 16,0-2-16-16,-3-2-4 0,1 0-11 15,-1-2 20-15,0 5-3 0,-3 2-5 0,-1 2 6 16,0 4 2-16,-2 3-6 0,0 1-6 0,-1 4 7 16,-1-1 12-16,0 3-5 0,-1-1 12 0,1 3-5 15,0 2 0-15,0 3 20 0,0 11 24 16,0-7 2-16,0 7 26 0,11 29 3 0,-5-18 5 15,2 1-12-15,-4-2 9 0,2 6 3 0,1 0-7 16,-1-1-7-16,-2 0 7 0,0-4-1 16,1-1-9-16,-5 3-5 0,0-2-4 0,0-18-16 15,0 5-2-15,0 0 22 0,-16 17 2 16,6-19-13-16,-6-3 9 0,0-3 1 0,-4 0-14 16,-3-5 7-16,-1-3-10 0,3 0-17 0,9-1 0 15,-5 0 19-15,-23-15-3 0,18 6-8 16,5-2-14-16,3-1 14 0,-1 0 9 0,5-2-21 15,1-3-8-15,7 5-14 0,0-6 10 0,0-1 0 16,2 10-26-16,16-20-10 0,-3 9-5 16,2 2 7-16,0-1-14 0,2 2-12 0,1 2-13 15,5-1-24-15,0 3-23 0,2-2-25 16,-2 2-23-16,3 1 16 0,-1 0-112 0,1 3-21 16,1 0-50-16,-1 1 29 0,-4-2-190 15,5 0-34-15,-6-1 31 0,-2 0 39 0,0 2 31 16,-1-3 37-16,0 0 27 0,0-1 35 0,-1 1 10 15,-4-2 37-15,-3-2-3 0</inkml:trace>
  <inkml:trace contextRef="#ctx0" brushRef="#br0" timeOffset="-92921.72">9093 15126 953 0,'2'-2'374'0,"-2"0"-53"0,-1 2 40 16,-1 1 7-16,0 1-32 0,0 2-12 0,-5 12-19 16,1 0-6-16,1 3-10 0,0 3 0 0,1 4-24 15,-1 2-1-15,1 0-27 0,2 4 1 0,2-1-25 16,0-17-27-16,0 8-12 0,0 4-20 15,11 27-18-15,-7-28-8 0,1-3-13 16,0-2-89-16,0-5-25 0,-3-2-40 0,0-4-41 16,-2-3-42-16,2-2 13 0,-2-3-189 0,-2-2-53 15,0-3 29-15,0 0-287 0,1-2 76 16,-5-8 43-16,0-4 35 0,1 0 36 0,-1 0 29 16,2-1 28-16,-3-2 41 0,2-1 25 0,3-3 0 15,-3 1 27-15</inkml:trace>
  <inkml:trace contextRef="#ctx0" brushRef="#br0" timeOffset="-92687.01">9019 15218 929 0,'0'-7'371'0,"1"0"49"0,-1 1-9 0,2-1-40 16,2-6-17-16,6 0-25 0,2 3-35 15,3-4 3-15,3 5-27 0,5 2-10 0,-1 1-40 16,0 3-4-16,1 3-5 0,-12 0-24 0,23 10-14 16,-13 2-10-16,-2 1-25 0,-1 3-5 15,-3 1-25-15,-4 0-4 0,-5 5-12 0,-2-4 15 16,-4 0-31-16,0-3-20 0,0-7 2 0,-13 14-12 15,2-8-52-15,0-1-11 0,-2-4-47 16,-3-1-36-16,4-5-55 0,-1-2 14 16,2 1-140-16,11-2-37 0,-9 0 27 0,-14-14-254 15,11 6-15-15,4-5 75 0,5-1 40 0,-4-3-2 16,3-3 61-16,0-1 47 0,0-2-40 16,4 12 71-16,0-8 8 0,14-22-25 0</inkml:trace>
  <inkml:trace contextRef="#ctx0" brushRef="#br0" timeOffset="-92458.84">9385 14966 231 0,'17'-8'489'16,"-2"3"-43"-16,-2-1-71 0,-3 2 22 0,0 1-18 16,-10 3 3-16,6 0-10 0,1 0-23 15,12 21 6-15,-6-5-30 0,0 4-37 0,-2 5 45 16,-3 2-31-16,0-1-18 0,-5 4-18 16,3 0-20-16,-2 0-33 0,-2 2-17 0,0-1-30 15,-1-4-1-15,-1 0-35 0,2-2-47 0,0-5-9 16,-2 0-98-16,2-8-40 0,-2-2-37 15,0-6-71-15,3-2 16 0,-3-2-205 0,0 0 31 16,0 0-290-16,0 0 47 0,15-24 54 16,-10 13 35-16,-1-4 7 0,0-1 70 0,2 5 37 15,-6-8-3-15,0-1 29 0,2 4-2 0,-2 2 46 16,0 14 2-16</inkml:trace>
  <inkml:trace contextRef="#ctx0" brushRef="#br0" timeOffset="-92287.45">9517 15137 1236 0,'-5'-1'547'0,"3"-1"-30"16,0 2-43-16,0-1-62 0,0-2-68 0,2 0-16 16,2 1-38-16,0-1-43 0,1-1-48 15,9-3-82-15,3-2-67 0,4 4-6 0,4 1-150 16,-5-2-101-16,4 2-71 0,3 0 25 0,-2 2-260 16,-11 2 51-16,6 0 43 0,1 0 41 0,1 0 14 15,0 0 25-15,17 12 30 0,-17-8 17 16,-3 1-49-16</inkml:trace>
  <inkml:trace contextRef="#ctx0" brushRef="#br0" timeOffset="-91483.29">9789 15209 439 0,'-8'11'440'0,"2"-3"-51"16,-1-3-57-16,3 3 43 0,1-4-17 16,2 2-9-16,1-2-33 0,2 0-16 0,-2-4-30 15,0 0-15-15,13 7-14 0,-4-6-28 0,0-1-22 16,10-1-20-16,-9 1-15 0,5 0-23 15,2 0-18-15,21-12 1 0,-14 1-38 0,-5 1-21 16,-3-2-2-16,-1 0-24 0,0-1-17 16,-3-1-19-16,-2-1 1 0,-2 0-5 0,1 0 5 15,-6 3 1-15,-1 2-6 0,-2 2-4 0,0 8 8 16,0-7 3-16,0 7-5 0,0-7 5 0,-16-2 3 16,10 8 4-16,1 1 7 0,-11 8-1 15,2-2 14-15,0 5 4 0,4-1 8 0,-1 4 13 16,1 1 14-16,3 2 1 0,0 1-12 0,6 0 0 15,1-10 4-15,0 6-12 0,11 17 21 16,-2-14-18-16,2-3 14 0,3-1-24 0,6-2 3 16,2-3-2-16,3 1-2 0,5-3-29 0,-2-5-36 15,-11-1-24-15,7 0-31 0,3 0-9 16,32-13-9-16,-34 6 0 0,3-2-14 16,-1 2 11-16,2-2-24 0,-4 1 37 0,0-2 9 15,2 2 8-15,-7-2 8 0,0 2 29 0,-5 1 8 16,-2-3 11-16,-3 4 20 0,-4-1-10 15,-2 3 19-15,-4-1 14 0,0 5 7 0,0 0 14 16,0 0 0-16,-16-14 13 0,3 8 5 0,-6 4 5 16,4-1-19-16,-3 1 1 0,-3 1 6 0,13 1-2 15,-5 0-16-15,0 0-5 0,-16 15 9 16,12-5-3-16,3 1 0 0,1 3-8 0,3 1-10 16,0-2 14-16,7 2-5 0,-1-2 8 15,4-4-18-15,0 0 8 0,0 2-9 0,9 6-4 16,2-5-2-16,-4-8 5 0,2 0-3 15,0-4-19-15,-9 0-24 0,16 0-19 0,19-17-27 16,-14 8-20-16,-2-5-28 0,0 0 12 0,-1-1-59 16,-3-6-28-16,-1 1-27 0,-3-2-13 0,0-2-16 15,-7-1-14-15,6-4 23 0,-3 0-43 16,-1 3 41-16,-4-2 14 0,-1 0 21 0,-1 16 128 16,0-7 26-16,0-1 59 0,-12-20 24 15,4 20 24-15,1 3 34 0,0-1 33 0,0 6 1 16,-1-2-12-16,1 4 23 0,4 4-12 0,1 1-25 15,-1 3 23-15,1 2 19 0,2 0 21 0,0 0-4 16,-10 9 18-16,8 11 22 0,1 3 9 16,1 4 23-16,0-13-25 0,0 8 13 15,0 5 1-15,9 27-28 0,-5-25 0 0,1-2-26 16,0 1-7-16,4 1-37 0,-3-6-11 0,5 3-11 16,-3-3-85-16,0-4-26 0,-1-7-65 0,0-1-64 15,6-1 14-15,-6-6-167 0,1-3-93 16,-2 0 33-16,7-1-241 0,-4 0 36 0,7 0 65 15,1 0 46-15,21-18 32 0,-17 10 37 16,6 1 28-16,0-1-8 0,4-2 40 0,-4 5 19 16,5-3-1-16,1-2 54 0</inkml:trace>
  <inkml:trace contextRef="#ctx0" brushRef="#br0" timeOffset="-90247.43">11139 15069 403 0,'2'1'578'0,"-2"2"-87"0,0 1-17 0,0 2-33 15,0 1-21-15,0 12-20 0,0-6-23 16,0 3-29-16,0 7-40 0,0 0 0 0,0 1-20 16,13 22-44-16,-10-24-27 0,-1-4-23 15,-1-4-22-15,-1-2-4 0,2-5-23 0,-2 0-4 16,2-3-5-16,-2 0-22 0,0-2-9 0,0-1-11 16,0-2-42-16,0-2-26 0,2-1-39 0,-2 0-9 15,0-1-12-15,0-3-25 0,2-11-8 16,3-3-8-16,-2 0-14 0,1-2-9 0,0 2 10 15,-1 1 1-15,4 0 6 0,2 2 2 16,-3 3 10-16,5 2 16 0,0 2 0 0,1 4 7 16,1 1-4-16,-1 5 26 0,-1 2 16 0,-11 0 18 15,13 0 12-15,16 16 20 0,-13-4 24 16,-1 2 15-16,1 6 9 0,-4-1 4 16,1-5-2-16,-4 4-23 0,-2-3 8 0,-2 3-1 15,2-3-21-15,-5-4 14 0,0-2 7 0,0-2-8 16,-2-2 27-16,0-1-19 0,0-4-7 15,0 0-11-15,0 0 11 0,-4 3-15 0,2-6 6 16,-1-1-34-16,3-1-7 0,-4 0-1 16,4-13-2-16,0 5-2 0,0-7-49 0,0 10 2 0,0-4-13 15,13-19 5-15,-6 17 4 0,1 0 4 16,2 0-7-16,3 3-3 0,-2 1-1 16,5 2 22-16,-3 2-8 0,-3 2-5 31,-2 6-5-31,-8 0 23 0,7 0 2 0,-7 0-5 0,8 0 2 0,9 20-2 0,-10-8 9 0,0 3 14 15,-1 2 2-15,1 1 22 0,-1-1 13 0,-1 1-4 16,2 3 1-16,-4-5-4 0,0 2-4 0,2-7-1 16,-3-1 29-16,1-3 1 0,1 0-16 0,-2-1 9 15,0-5 15-15,-1 1 5 0,6-1-20 0,-3 0-6 16,-4-1-2-16,0 0-4 0,13 0-8 16,10-16 7-16,-10 4-19 0,3-2-34 15,-1 1 2-15,-3-4 1 0,-1-1 2 0,3 0-36 16,-3 1 0-16,-2 2 18 0,-2 1-4 0,2 0-3 15,-7 3 3-15,0 3-12 0,-2 8 15 16,0 0 9-16,0-9-10 0,-11 1 11 0,5 8-2 16,1 0 5-16,-6 8-5 0,-1 1 8 0,-1 0 1 15,2 3 0-15,-3 3 3 0,3 2 19 16,5 2-14-16,-2 0 21 0,4 2-1 0,4-10-3 16,0 3 0-16,12 19-2 0,-6-17-1 15,5 0-1-15,1-2 5 0,1-4-1 0,0-2-3 16,-4-5-7-16,-9-3-20 0,14 0-23 15,19-12-24-15,-14 5-8 0,-1-3-15 0,-5-4-12 16,2-4-19-16,1 0-2 0,-3-2-10 0,-1-2-34 16,-3 0 20-16,2 0 9 0,1 1 12 15,-7 3 12-15,1 1 10 0,0 1 36 0,-3 7 15 16,1 1-18-16,-1 2 12 0,-1 0 2 0,0 1 17 16,0 2 3-16,-2 1-14 0,2 1 24 15,-2 0 20-15,0 1 2 0,0 0 28 0,0 0-6 16,0 0 11-16,13 24 9 0,-7-15 14 15,0 4 6-15,-3 2 16 0,5 1-2 0,-6 1 13 16,3 0 4-16,0 3-24 0,-3-3 1 0,1-1-7 16,-2-3 0-16,0-2-6 0,-1-4 3 15,0 1-25-15,2-1 18 0,-2-3-15 0,0-1 12 16,2 1 17-16,-2-1-18 0,1-2-6 16,2 0 2-16,0-1 0 0,-3 0-10 0,0 0-5 15,0 0 6-15,20-16-20 0,-11 4 3 0,3-4 3 16,0-4-27-16,-3 0-19 0,4-1-11 0,-1 2 6 15,2-4 8-15,-3 3-12 0,0-1 19 16,-2 0-20-16,-2 4 10 0,-2 1 0 0,-4 4 19 16,-1 12-3-16,0-9 7 0,0 2-1 15,0 7-10-15,-12-11 6 0,8 10 4 0,0-1 0 16,0 2 9-16,2 0-15 0,-2 2 1 0,1-1 7 16,1 2 4-16,0-1-8 0,-1 3-1 15,3-1-3-15,0 0 20 0,0 2-9 0,0 0-6 16,7 9 16-16,-2-1-4 0,1 3 1 15,4 0 7-15,0-3-5 0,2 0 4 16,1 2-3-16,-4-2 2 0,2 1 7 0,-1-1 1 16,-4 1-13-16,-1-2 5 0,1 1-4 0,-4-4 8 15,0-1-15-15,-2-9 17 0,0 6-6 0,0-6 5 16,0 10-33-16,0-4-9 0,-14 6-37 0,11-8-25 16,-3 0-54-16,3 0 15 0,-2-2-118 15,0 0-49-15,1-1-36 0,-2 2 29 0,3-2-250 16,1 1 9-16,2-2 56 0,0 0 28 15,13 1 32-15,10 1 18 0,6-2 25 0,3 0 26 16,-17 0 44-16,12 0-1 0</inkml:trace>
  <inkml:trace contextRef="#ctx0" brushRef="#br0" timeOffset="-89302.55">12706 15204 1053 0,'-1'-11'383'0,"2"1"-49"0,-7-5 43 0,0 1-17 16,-3 1-28-16,2 1-21 0,-3 2-12 0,-2 0-23 15,-4 3-36-15,1 7-13 0,-3-2-18 16,-2 2-22-16,10 0-7 0,-6 0-17 0,-19 19 2 16,19-6-23-16,-2 1-9 0,2 2-8 0,5 2-24 15,2-1-6-15,-1-1 6 0,3 0-15 0,4-1-13 16,0 2-9-16,3-6-11 0,0-11 15 16,0 7-24-16,0 0 5 0,11 5-10 0,-3-11-14 15,-1 0-5-15,1-3-23 0,1 2-22 0,7 0-22 16,20-13-11-16,-18 4-16 0,2 0-23 15,1-2 11-15,-3-1-19 0,-1-2-1 0,0 0 12 16,-2-1 9-16,-2 1-14 0,0 2 28 0,-4-1-2 16,2 3 45-16,-4 3 1 0,-2 3 7 15,0-2-4-15,0 4 17 0,-5 2 25 0,0 0 30 16,0 0 8-16,8 11 22 0,-5-5-2 0,1 10 14 16,3-2 11-16,0 2-6 0,0-1 13 15,5-1 0-15,-3-2-14 0,2 1 4 16,3-5 2-16,3 0-26 0,-2-3-9 15,0-1-6-15,1-4-5 0,-7 0 18 0,4 0-5 16,19-14-21-16,-15 3-14 0,-1 1-17 0,-2-5-15 16,-1 0-12-16,4-1-10 0,-6 1 0 15,-1-2-12-15,-2 4-2 0,-4-2 13 0,-1 3-10 16,-3 3 9-16,0 9-8 0,0-6-2 0,-13-4 5 16,8 8 16-16,-2 2-14 0,1 2 21 15,-11 2-3-15,2 3-8 0,1-2-7 0,1 6-8 16,1-3 12-16,4 3-8 0,0 1-4 0,2 1 3 15,2-2 16-15,2 0-5 0,2-1 4 16,0-10 6-16,0 9-12 0,0 5 26 16,11 16-6-16,-5-13 9 0,1 1 18 0,2-1-5 15,-5 1 1-15,6 1 4 0,-4-1 2 0,3 4 3 16,0-2-18-16,-3 5 18 0,7 2-19 16,-4-2-7-16,-1-2 5 0,1 1 9 0,0 0-8 15,-2 1-10-15,2 4 5 0,-5-5-1 16,2-3-10-16,-2 0 5 0,-2-4-12 0,3-2 15 15,-2 0-12-15,-1-5 8 0,1-3-1 0,-1-3 1 16,-2 1 1-16,2-1 35 0,-2-2-7 16,0 2 4-16,0-4 8 0,0 0 0 0,0 0 14 15,-13-2-20-15,7 1 3 0,-12-4 4 0,-2 1-14 16,2 1 6-16,-4-4-4 0,6 5-4 16,-3 0-2-16,1-4-3 0,7 2 18 0,2-1-10 15,0 2-2-15,2-1-4 0,3-1-1 0,-5-7-11 16,5 4-3-16,-1 0 0 0,5-1-1 15,0 9 0-15,0-8-1 0,11-16-16 0,0 7 11 16,0-3-1-16,3 2 13 0,1-1-1 16,3-2-1-16,3-2-1 0,4 2-20 0,-2-1-4 15,5 0 6-15,-1-2 1 0,0 2 2 0,3 3 1 16,0-1-1-16,0-1-10 0,-1 2 1 16,-7 4 2-16,6 1 17 0,-6-1-13 0,-4 1 1 15,-3 3-34-15,-1 2-21 0,-7 4-8 0,-2-3-17 16,-4 6-33-16,-1 2-4 0,0 0-39 15,0 0-2-15,-10-5 15 0,8 6-90 16,-3-1-5-16,3 0-2 0,-5 0-6 0,3 0-11 16,0 0-1-16,0 0 18 0,0 0 20 0,0 0 4 15,2 0 21-15,-1-3-72 0,3 3-38 16,0 0-78-16,0 0-27 0,-5-7 34 0,8 4 10 16,-2 1 17-16,0 0 47 0,0 0 11 0</inkml:trace>
  <inkml:trace contextRef="#ctx0" brushRef="#br0" timeOffset="-88700.96">13262 15257 739 0,'-1'2'383'0,"-2"1"-34"0,1 0-44 0,-2 0 36 0,4 1-25 16,-2-2-20-16,2 0 6 0,-2-1-4 15,1 1-5-15,1-1-10 0,1 1-38 16,0-5-28-16,2 3-8 0,-1-4 5 0,4 4-40 16,1-3 5-16,5-4-20 0,-2 1-11 15,6-3-4-15,-5-3-15 0,4 1-24 0,-4 0 3 16,3-3-20-16,-2 2-16 0,-1-2 11 16,-1-1-15-16,-1-1-21 0,-4 1 3 0,1 0-11 15,-3 0 0-15,0 3 6 0,-2 3-13 16,-1 9-12-16,0-8-13 0,0 8 2 0,-13-14 6 15,8 8 6-15,-2 6 2 0,-2 0-18 0,0 0 7 16,-1 0-14-16,-18 10 11 0,9-1 4 16,2 7 23-16,-1-2 0 0,5 1-7 0,-1 4-4 15,7 2 25-15,1 1 25 0,4-2 3 16,0-1-4-16,2-9 2 0,0 5 4 0,0 1-10 16,17 18 7-16,-9-17-23 0,5-5 9 0,1 1-4 15,0-5-15-15,4-2-28 0,-1-1-41 0,0 1 4 16,1-5-126-16,-9-1-69 0,6 0 24 15,11-12-201-15,-13 6 36 0,-2-5-309 0,1 4 48 16,0-4 40-16,2 0 45 0,-2 3 40 16,8-2 64-16,-1 2-1 0,4 5 10 0,3-8 62 15,0 5 22-15,2 3 49 0,-14 3 9 0,9 0-2 16</inkml:trace>
  <inkml:trace contextRef="#ctx0" brushRef="#br0" timeOffset="-84215.39">8864 11622 655 0,'0'-13'331'15,"0"13"-31"-15,0 0-13 0,0 0-28 0,0-13-17 16,0 13-35-16,27-19 21 0,-28 17-30 16,1-1-23-16,-2-1 10 0,-1 1-16 0,1 0 7 15,-1 1-25-15,-2 0-11 0,0 2 9 0,-4 0-24 16,-7 2-10-16,-3 7 0 0,2-2-2 15,-1 3-12-15,-1 2 4 0,2 3 3 0,1-1-2 16,2 5-9-16,1-1 0 0,2 1 4 16,3 2-6-16,3 1-4 0,5-2-2 0,0-11 11 15,10 18-19-15,1-9-10 0,6-4-5 16,2-2-4-16,3 0 5 0,1-2-1 0,2-1-19 16,-1-4-6-16,1 0-51 0,-1-3-36 0,-2 1-35 15,-2-3 7-15,2 1-117 0,-12-1-37 0,3 0-40 16,20-10 25-16,-16 2-242 0,-4 1-39 15,-3 0 39-15,3-1 44 0,-6 1 53 0,4-2 6 16,-5 0 20-16,0 1 42 0,-2 0 30 16,0 1-2-16,-2 0 10 0</inkml:trace>
  <inkml:trace contextRef="#ctx0" brushRef="#br0" timeOffset="-83513.78">9061 11392 866 0,'-18'-9'321'0,"4"2"-46"16,-6 1-37-16,-1 0-9 0,-1 1 2 0,0 0-26 16,-1 2-37-16,0-1-19 0,-4 4-15 0,3 0-16 15,10 0 50-15,-4 0-18 0,-5 0-17 0,-24 14 25 16,23-7-50-16,-1 4 14 0,3 3 1 15,-1 0-9-15,5 0-15 0,-1 1 0 0,2 3-19 16,-2 2 3-16,3 0-11 0,-2 4 11 16,2-3-16-16,2 2 9 0,0 0 0 0,2 0-2 15,2 2-2-15,0 1 11 0,2-1 3 16,1 5-3-16,4-1 7 0,2 2-8 0,1-17-1 16,0 8-15-16,0 2 22 0,14 29-24 0,-4-29 4 15,0 0 6-15,0-3 10 0,6-1-10 16,0 1-3-16,1-2-18 0,3-2-1 0,-1 0 1 15,3-3-9-15,-1 2 4 0,4-4-11 0,-4 0 1 16,3-2 1-16,2 1-19 0,-1-3 14 0,3 0-10 16,4 0 0-16,-5-2-2 0,1-1-7 15,0-2 5-15,2-1 1 0,0 0-10 0,-14-2 13 16,5 0-26-16,7 0 16 0,1 0-11 0,32-14 16 16,-32 9-16-16,1 0 10 0,1-4-16 15,-3 1 11-15,1 1-2 0,-1 0 7 0,1-3 1 16,-2 0-7-16,-1 1 12 0,-1-3-24 0,-3-2-5 15,2 0 20-15,-5-2-11 0,1 0 20 16,-1 1-17-16,0-5 6 0,-2 3-2 0,-2-2 0 16,-1-2-20-16,-1 0 20 0,0-2 10 15,-3 1-13-15,-2-2-15 0,0-3 14 0,-2 0 6 16,-3-4-4-16,-2-1-14 0,-1 16 15 16,0-7-24-16,-13-25 21 0,4 24-11 0,-3-1-2 15,-2 4 11-15,-6 1 5 0,4 2-21 16,-4 1 19-16,0 2-13 0,-5 2 11 0,1 3-6 15,-2-1 5-15,-5 4-16 0,0 2 11 0,2 3 13 16,13 2-8-16,-8 0-20 0,-1 0-7 16,-33 14-34-16,30-10-24 0,1 3-46 0,1 2-14 15,-1 0 14-15,2 3-129 0,0-2-18 0,6 2-28 16,1-3-41-16,5 3 31 0,2 0-245 0,1-1 69 16,3 3 44-16,3-5 32 0,1 2 46 15,-3-5 1-15,5 3 22 0,0-2 20 0,1 0 44 16,-1 0-25-16</inkml:trace>
  <inkml:trace contextRef="#ctx0" brushRef="#br0" timeOffset="-79359.8">13733 11488 654 0,'0'0'328'0,"0"0"-36"0,14 0 2 0,-14 0-43 16,23 6-24-16,-19-8 4 0,-1-1-17 0,0-1-25 15,1 2 28-15,-1-3-5 0,-1 2-10 16,0-1-9-16,0-2-15 0,-2 3 2 0,0-1-10 16,0 0-18-16,0 4-16 0,0 0-14 0,0 0-3 15,-14-15-13-15,9 13-6 0,-2 1-2 16,-1 1-14-16,-3 0-6 0,-5 0-5 0,-22 17 8 16,14-7-16-16,3 1 5 0,1 2-12 0,2 4 0 15,2 1 4-15,1 3 3 0,1 0-16 16,3 0 12-16,5 2-19 0,1-3 17 15,5-13-9-15,0 8 12 0,22 14-9 0,-5-15 3 16,4 0-18-16,3-4 11 0,3 0-12 0,-2 0 3 16,5-5-9-16,0 0 0 0,0-2-37 15,-3-2-45-15,-15-1-23 0,6 0-40 0,2 0-31 16,-3 0 13-16,27-12-84 0,-28 3-32 16,2 1-14-16,-6 1-64 0,3-1 32 0,-4-2-158 15,-1 0-28-15,-2 2 43 0,-2 0 15 0,-1 1 30 16,1-6 39-16,1 1 30 0,-3 1-15 15,-2 2 35-15,0 1-20 0</inkml:trace>
  <inkml:trace contextRef="#ctx0" brushRef="#br0" timeOffset="-78710.46">13969 11388 654 0,'-8'-8'256'15,"-4"-3"-20"-15,1 2-17 0,-3 0-12 0,-2 1-10 16,0-3-4-16,2 4-11 0,-3 0 4 15,-4 0-16-15,4 2-6 0,-2 0-5 0,1 5 9 16,-4-3-21-16,1 2 13 0,11 1-25 0,-7 0 6 16,-3 0-19-16,-23 12-10 0,20-7-16 15,0 3 4-15,3 0-34 0,-4 2 6 0,3 1 5 16,-1-1-2-16,-2 5 7 0,1-2-1 0,7 2-10 16,-5 0 2-16,5 2 3 0,-2 2-7 15,2 2 4-15,-1 0-17 0,0 1 14 0,5 2-3 16,-2 0 10-16,3-2-1 0,1 2-2 0,1 3-3 15,1 0-5-15,1-1 5 0,6-1-9 0,0 0-2 16,1-14 0-16,0 6 12 0,13 24 1 16,-1-19-13-16,-1-1 0 0,7-3 7 0,-3-1-5 15,4 0 8-15,0-2-24 0,6-2 11 16,0 2-9-16,2-4 4 0,0-1-9 0,4 0-7 16,-1-1-6-16,-1-2 10 0,3-1-15 0,0-4-1 15,1 1 10-15,4-1-16 0,-18-2 4 16,6 0 1-16,4 0-5 0,-1 0 6 15,32-17-10-15,-30 10-2 0,0 0-4 0,-1-2 16 16,-3 1-29-16,-1-4 10 0,-1 0 7 0,-2-1 7 16,-1-3-18-16,1 0 12 0,-2-1-9 0,-3-2-6 15,0-5 9-15,-3 2-1 0,0-2-10 16,-1 1 14-16,-2-4-13 0,-2-2 10 0,-2-1-20 16,0-1 16-16,-1 2 8 0,-3-3-18 15,-3 1 21-15,0 16-17 0,0-6-12 0,0-2 17 16,-19-25-17-16,8 26 4 0,-5 1 7 0,2 2 2 15,-5 1-1-15,-1 3-1 0,0 1 6 16,0 0 8-16,-3 3-15 0,-3 3 5 0,0 6 0 16,0-4-7-16,-3 5 6 0,13 1 0 15,-6 0-10-15,-2 0-9 0,-28 15-26 0,24-6-9 16,1-1 1-16,2 2-24 0,2 1-9 16,-2 0-30-16,2 1-24 0,3 2 14 0,2-1-63 15,-1-3-32-15,5 2-28 0,3 0-38 0,2-2-36 16,2 1 30-16,4-2-227 0,0-4 26 15,3-5 46-15,0 0 60 0,0 7-2 0,14 3 33 16,-10-7 1-16,1-2 50 0,2 1 11 0,0-1 18 16</inkml:trace>
  <inkml:trace contextRef="#ctx0" brushRef="#br0" timeOffset="-78060.61">14392 11615 923 0,'-6'3'293'15,"-1"-3"-18"-15,3 3-11 0,-1-3-3 16,-1 1-15-16,2 0-39 0,0 1-13 0,3-1-40 16,-1 0-16-16,-2 0 40 0,4 1 2 15,2 1 12-15,0-1 3 0,1-2-6 0,5 1-13 16,12 0 0-16,4 0-7 0,-11-1-23 15,9 0-5-15,6 0 1 0,4 0-28 0,2 0-3 16,2 0-19-16,1 0-3 0,0 0-16 0,0 0 4 16,0 0-23-16,-1 0-2 0,0 0 7 0,-2 0-6 15,-4 0-10-15,-3 0 0 0,-3 0-6 16,-4 0-10-16,-3 0-6 0,-4 0 1 0,-2 0-13 16,-2 0-12-16,-2 0-1 0,-7 0-13 15,7 0-11-15,-7 0-13 0,7 0-31 0,-7 0-18 16,0 0 9-16,8 0-91 0,-8 0-19 0,0 0-50 15,8-5-67-15,-7 2 30 0,-1 1-241 16,-1-1 38-16,1-1 57 0,0 1 29 16,-2-2 2-16,2 0 53 0,-2 1 9 0,0 1 34 15,0-2 24-15,-1 1 18 0</inkml:trace>
  <inkml:trace contextRef="#ctx0" brushRef="#br0" timeOffset="-77724.38">14878 11480 1135 0,'-5'-3'474'0,"2"1"-30"0,-1-1-41 0,2 2-29 16,0-2-31-16,1 3-26 0,-2-3-29 15,2 3-42-15,1-1-21 0,0 1-21 0,1-1-26 16,2 1 6-16,1 2-10 0,2 1-15 0,11 3-20 16,4 0-19-16,0 3-11 0,3-1 0 15,1 3-23-15,-2-1-8 0,3 0-1 0,0 0 0 16,1 2-30-16,0 0 6 0,-3 1-7 0,1-1 1 15,-5 2-17-15,0-2 18 0,-1 3-25 0,-5-1-1 16,-5 1-4-16,1 0 17 0,-7 1-13 16,-3-11-5-16,0 7-10 0,-16 12 22 15,0-9-22-15,-1-1 16 0,-2 0-25 0,-6-3-19 16,1-2-47-16,-3-1-39 0,-3 1-49 0,0-1 14 16,-5 1-154-16,1-3-86 0,-1 2 33 15,3 0-223-15,1-1 37 0,-1 0 66 16,6 0 14-16,1 1 56 0,-1 1 24 0,7 0 27 15,4 1 7-15,3-1 55 0,4-1 14 0,1 3-36 16</inkml:trace>
  <inkml:trace contextRef="#ctx0" brushRef="#br0" timeOffset="-36280.47">16203 11505 970 0,'0'-16'362'0,"0"16"-51"0,0-13-31 16,-27-4-48-16,26 12-25 0,-1 5 2 15,1 0-18-15,0 0-23 0,0 4 38 0,-1 1-13 16,-1 12 6-16,1 3 9 0,1 6-3 0,1 3-8 16,0-12-8-16,0 5-16 0,0 6-30 15,0 2 1-15,14 35-23 0,-10-31-13 16,2 0-16-16,-1-2-6 0,1-3 4 0,0 0-12 15,1-1-3-15,1-3-11 0,-3-3-16 0,1-3-29 16,-3-2-17-16,0-5-24 0,-2-2-33 0,-1-5-36 16,2-1 11-16,0-2-112 0,0 1-10 15,-2-3-34-15,1-4-36 0,-1 1 28 0,-3-2-252 16,1-2 20-16,-5-7 34 0,-2-2 47 16,3 1 11-16,-2-3 51 0,2 1 18 0,-2-2-4 15,2 0 22-15,-2-1 6 0</inkml:trace>
  <inkml:trace contextRef="#ctx0" brushRef="#br0" timeOffset="-35984.94">16092 11644 585 0,'-3'-18'325'0,"9"-1"-6"0,-6 10-58 0,10-14-13 16,-5 8-16-16,4-2 16 0,3 3-12 16,0-1-27-16,4 1-1 0,-2 2 13 0,3-1-13 15,-1 2-11-15,2 4-20 0,2 4 3 0,-10 3-18 16,7 0-9-16,22 14-8 0,-18-3-1 15,1-1-16-15,-1 3-7 0,-4 2-23 0,0 1-6 16,-3-1-3-16,-2 1-20 0,-3 0 4 0,-2-2-1 16,-2 3-22-16,-1-6 7 0,-3 2-3 0,-1-6-5 15,0 3-4-15,-19 14-13 0,8-8 3 0,-3-5-3 16,-2-3-10-16,-2 0-36 0,0-1-32 16,0-1-54-16,1 1 10 0,0-3-100 0,-2-3-52 15,19-1 22-15,-11 0-270 0,2 0-6 16,-3-10 12-16,10 5 68 0,3 1-21 0,2 0 61 15,1 0 40-15,11-2-25 0,1 0 80 16,3 2-14-16,7-1 29 0</inkml:trace>
  <inkml:trace contextRef="#ctx0" brushRef="#br0" timeOffset="-35338.62">16724 11650 244 0,'17'-6'418'0,"-4"4"-30"0,-4-3-48 0,-2 1-20 15,-2-1-40-15,-2 0-15 0,-2 0-31 16,-2 1-16-16,1-1 13 0,-2 0-26 0,-5-5-13 15,-3 3-22-15,0 2-6 0,3 1-23 16,-2 3-15-16,0 0-9 0,0 1-3 0,-4 0 2 16,-16 16-15-16,11-5-4 0,4 3-7 15,0-1 4-15,4 5-9 0,2-2-2 0,2 4-5 16,3-1-7-16,2-6 4 0,1-13-15 16,0 9 4-16,0 0-12 0,15 4-1 0,-2-6-2 15,1-1-11-15,-1-3-6 0,-7-3 3 0,7 0-18 16,2 0-11-16,19-17 5 0,-17 8-5 15,-1-1-18-15,-1-2-15 0,-2 0 7 0,2-1-4 16,-4 1-2-16,-3 1 19 0,1 3-22 16,-5 0 4-16,0 1 9 0,-2 5 2 0,-2-1-4 15,0 1 8-15,0 2-1 0,-2 2 3 0,2 2 13 16,0 0 23-16,-1 1 1 0,0 2 3 16,1-1 0-16,3 10 8 0,-3-9-1 0,0 3 4 15,15 15-2-15,-9-13-6 0,6-1 10 0,0-3-3 16,-2-2-4-16,-1-3-9 0,4-2 5 15,-4-1-15-15,4 0 4 0,19-10-21 0,-12-1-21 16,-1 0-25-16,0-3-19 0,-2-1 2 16,-3-4 8-16,-2-1 4 0,1-3 4 0,0 0-84 15,-4-2 34-15,-2-1-20 0,0 2-2 0,0-1 36 16,-3 4 6-16,-3-1-2 0,-1 7 5 16,0 6 25-16,0 0-3 0,0-3 7 0,0 4 3 15,-11-7 4-15,8 11 65 0,1 1 10 16,1 0 1-16,-1 2 4 0,0 1 22 0,2-2 2 15,-2 4 9-15,2 2 27 0,0 1 25 16,2 12-1-16,3 0 20 0,0 5 5 0,4 3-12 16,0 0-13-16,0 2 31 0,3-1 5 0,-2 2-9 15,1-5-10-15,0 2-39 0,-2 2 2 16,0-2-18-16,2-3 1 0,-1-2-24 0,-3-3 4 16,-1-4-18-16,2-1-4 0,-1-3-108 0,0-7-49 15,1-1-61-15,0 0 17 0,-8-1-159 16,13 0-101-16,12-17 36 0,-14 6-231 0,2 1 43 15,-6-2 59-15,-1 2 0 0,1-1 77 16,-3 1 24-16,0 0 12 0,-2 2 29 0,0 0 44 16,0 2 41-16,-2-1-18 0,0 7 0 15</inkml:trace>
  <inkml:trace contextRef="#ctx0" brushRef="#br0" timeOffset="-35149.65">17223 11562 293 0,'-11'-2'495'16,"4"0"-7"-16,1-1-36 0,0 3-57 0,3-2-32 15,-1 2-40-15,2 0-36 0,1 0-34 16,2 0-21-16,3 1-28 0,3 0-19 0,13-1-29 16,-7 0-8-16,9 0-28 0,5 0-36 15,4 0-69-15,2 0 0 0,1 0-175 0,-3 0-48 16,29-15 18-16,-34 11-283 0,-1-2 29 16,-5 1 23-16,1-3 20 0,-7 0 19 0,0 0 16 15,-4-2 62-15,2 4 25 0,-6-3-17 0</inkml:trace>
  <inkml:trace contextRef="#ctx0" brushRef="#br0" timeOffset="-34918.93">17606 11422 1061 0,'-2'-3'334'0,"-1"1"37"0,1 1-8 0,-2 2-14 15,1 1-19-15,-1 1 2 0,-3 12-13 0,-2 3-7 16,2 5 5-16,1 5-17 0,3 3-29 16,2 0-2-16,0 1-8 0,1-17-20 0,0 8-22 15,0 4-30-15,0 1-16 0,11 25-30 0,-7-30-8 16,-1-2-14-16,4-2-12 0,0-3-75 15,-4-5-47-15,1-4-48 0,0-2-57 0,0-1 9 16,1-5-176-16,-5 1-93 0,0 0 34 16,0 0-248-16,10-12 45 0,-4-1 62 0,-5 1 19 15,1-5 22-15,0 5 42 0,-2-1 5 16,0 1 43-16,0 3 28 0,0-3-5 0,0-2 79 16,-12-14-17-16</inkml:trace>
  <inkml:trace contextRef="#ctx0" brushRef="#br0" timeOffset="-34757.1">17496 11611 334 0,'-4'-1'522'16,"1"0"-106"-16,-1-1 30 0,1 2-44 16,2-1-57-16,0 0-44 0,3 1-27 0,3 0-35 15,-1 0-35-15,3-1-15 0,16-2-20 0,-1 0-63 16,4 2-11-16,0 0-101 0,1-1-56 16,-2 0-58-16,-5-1-46 0,2-1 16 0,-4 3-314 15,-4-1 31-15,-5 0 26 0,-1 2 43 16,-8 0 16-16,0 0-4 0,8 0 73 0,-8 0-20 15</inkml:trace>
  <inkml:trace contextRef="#ctx0" brushRef="#br0" timeOffset="-34110.78">17737 11615 687 0,'-2'6'336'16,"0"-1"-12"-16,-1-1-4 0,3 3-15 0,2-1-37 16,-1-1 68-16,2 0-14 0,3 9-32 0,0-5-9 15,6-1-39-15,1-2-22 0,-1 0-18 16,0-5-18-16,0 0-25 0,-3-1-7 15,3 0-23-15,20-12-7 0,-14 5-16 0,0 0-19 16,-3-3-15-16,-2-2 7 0,-3 4-17 0,1-5-14 16,-4 2 4-16,-2-1-9 0,-4 3-2 15,1 1-4-15,-2 8-19 0,0-8-1 0,0 8 4 16,-11-15 1-16,7 12-7 0,-4 1 6 0,-1 2-13 16,-6 3-6-16,-5 5 8 0,1 2 2 15,2 4 2-15,-2 0-2 0,7 3 0 0,-1 2-1 16,7-1 6-16,1 2 16 0,1 0-2 0,3-2 8 15,1-10 20-15,0 6-3 0,20 14-2 16,-5-14-15-16,3 0-11 0,0-5 22 0,6-3-14 16,0-3-13-16,1-3-10 0,-13 0-9 15,7 0-29-15,23-10-8 0,-18 0-40 0,-4-3-18 16,1 2-2-16,-1-5-23 0,-2 1 11 0,0-3-21 16,-4 1 18-16,1-2 4 0,-5 1-5 15,-3 2 6-15,1 0 42 0,-5 5-30 0,-2 2 31 16,-1 1 6-16,0 8 6 0,0 0 9 0,0-7 3 15,0 7 4-15,0 0 3 0,0-7 16 16,0 7 12-16,-8-4 26 0,8 6 17 16,1 3-18-16,1 0 26 0,4 11 9 0,2-2 1 15,1 2-5-15,0 1 10 0,1-1 6 0,1 3-18 16,1-3 2-16,-1 2 1 0,3-4-5 16,-8 0-8-16,0-1 0 0,0-4 0 0,-3-3-8 15,-1 1 33-15,-1-3 19 0,2 0 18 0,-3-1 9 16,1-2-7-16,-1-1-7 0,0 0-19 15,-4 0 10-15,1-3-32 0,1-1 7 0,-1 0-9 16,-1-1-17-16,4-2 3 0,-3-10 2 16,1-1-9-16,2 10 2 0,0-5-18 0,11-19-6 15,-5 14-34-15,2 2-11 0,1-1-6 0,1 4-26 16,3 0-38-16,2 1-35 0,4 3-19 16,1 2 16-16,-1 3-115 0,-3 1-55 0,2 3-23 15,-18 0 27-15,16 0-260 0,-1 0 58 16,1 0 34-16,9 11 42 0,-17-7 48 0,1-2 10 15,-3 1 24-15,1-1 4 0,-1 1 9 0,-2-2 30 16,0 2 34-16</inkml:trace>
  <inkml:trace contextRef="#ctx0" brushRef="#br0" timeOffset="-33724.29">18572 11618 291 0,'-1'0'448'0,"1"1"-87"0,0 1-13 16,-2 0-46-16,2 2 60 0,0 2-33 15,0-2-19-15,2 14-23 0,-2-9-10 0,0 5-7 16,10 20-14-16,-8-16-19 0,3 2-21 15,-3-2-18-15,1-3-22 0,-1 4-23 0,0-9-15 16,-1 0 7-16,-1-10-28 0,0 7 15 0,0-7-4 16,0 6 27-16,0-6-13 0,0 0-15 15,0 0-14-15,0 0-17 0,-5 8-21 16,4-11 10-16,-1 0-17 0,0-2-7 0,0-1 1 16,1-1-10-16,-1-11 0 0,2 0-10 0,0 8 5 15,0-5-28-15,16-18 4 0,-3 12-3 16,-2 2-9-16,4 2 3 0,0 1 2 0,5 3 4 15,-2 3-13-15,5 2 0 0,1 4-6 0,1 2 25 16,-14 2-20-16,8 0 0 0,22 13-6 16,-14-4 15-16,-4 4-12 0,-3-2 4 0,0 3-2 15,-3 0 7-15,-5 0 10 0,-1 0-26 16,-1-1 5-16,-5 1 17 0,-3-3-32 0,0-3-20 16,-2-8-42-16,0 0-64 0,0 8-41 0,-12 4 16 15,8-10-169-15,0 0 32 0,0 1-299 16,1-2 13-16,3 1 51 0,0-2 39 0,0 0 55 15,14 1 28-15,-5-1 48 0,17-1 8 16,-9 1 5-16,6 0 49 0,37-13 29 0,-21 6-28 0</inkml:trace>
  <inkml:trace contextRef="#ctx0" brushRef="#br0" timeOffset="-33430.69">19716 11664 870 0,'9'1'482'0,"-3"2"-36"0,-1 2-25 0,-1 1-30 16,-2-3-46-16,0 2-24 0,-1 1-9 0,1-2-40 15,4 9-6-15,-2-4-24 0,4-1-17 16,-3 0-6-16,6 2-33 0,0-1-34 16,4-2 4-16,-1 0-27 0,3-4-4 0,-3-1-14 15,-4-2-12-15,3 0-22 0,3 0-9 0,18-12-20 16,-16 6-12-16,-1-5-21 0,-3 0-6 16,0-3-10-16,-4 0-10 0,0-2-9 0,-5-1-4 15,-3 0-7-15,-2 9-23 0,0-4-3 16,-23-17-4-16,8 16-23 0,-6 2-8 0,0 1-4 15,-1 5 9-15,1-1-62 0,2 5-30 0,4-1-11 16,4 2-36-16,1-3-12 0,1 3 24 16,9 0-156-16,0 0-85 0,0 0 6 0,-1 6 37 15,16 0 25-15,5-1 17 0,6 1 52 0,2 1 2 16,5-3 22-16,1-1-1 0</inkml:trace>
  <inkml:trace contextRef="#ctx0" brushRef="#br0" timeOffset="-33163.82">20259 11542 681 0,'23'-14'295'0,"-7"-3"-31"0,0 3-3 15,-6 2 4-15,-4-2 13 0,-4 4-43 0,-2 10-28 16,0-7 28-16,-12-3 18 0,5 9-4 16,-2 1-22-16,-8 3 20 0,-1 5-3 0,1 3-11 15,-1 7 19-15,3 3-20 0,3 0-11 0,0 4-20 16,2 0-11-16,6 5-21 0,1 0 20 16,2 3-19-16,1-17-13 0,0 8 9 0,13 33-35 15,-6-24 7-15,0 1-21 0,0-3-11 0,1 0-12 16,-4-3-10-16,2 0-24 0,-1 0-6 0,-3-4-62 15,-1-1-32-15,-1-14-35 0,0 1-45 16,-20 14-65-16,7-13 18 0,-2-5-158 0,-5-4-90 16,-1 1 37-16,10-3-232 0,-5 0 78 15,-17-13 40-15,10 4 24 0,4-3 50 0,-1-3 25 16,3-1 33-16,2-4 18 0,0 3 18 0,1-2 13 16,5 2 34-16,0 0 18 0</inkml:trace>
  <inkml:trace contextRef="#ctx0" brushRef="#br0" timeOffset="-32999.97">19977 11818 543 0,'11'-8'529'0,"1"5"-68"0,4-4-15 0,3 1-37 16,1 2-45-16,4-1-31 0,-2 3-41 15,1-1-41-15,4 3-18 0,0-3-30 16,1 0-44-16,-2-2-70 0,-1 1-9 0,-2-1-218 16,2-1-104-16,3-4 19 0,-4 0-254 15,2-1 30-15,0 1 20 0,-2 1 67 0,2-2 8 16,3 2 13-16,3-3 15 0,4 1-8 0,-2 0 72 15</inkml:trace>
  <inkml:trace contextRef="#ctx0" brushRef="#br0" timeOffset="-31716.34">20922 11546 406 0,'2'1'485'0,"-1"3"-12"16,0 0-30-16,-1 1-21 0,0 3-19 0,0 10-15 15,0-8-24-15,0 5-39 0,0 3-12 16,0 1-32-16,0 1-22 0,9 19-48 0,-7-21 0 15,0-6-23-15,-1-2-25 0,-1-3-29 16,1 0 5-16,-1-3-18 0,0 2-6 0,0-6-28 16,0 0-6-16,-2 2 0 0,1-2-4 15,-1-2-23-15,1-1 10 0,-2-1-26 0,3-1-13 16,-3-12-2-16,2 2-35 0,0-4-12 0,1 7-5 16,0-5 1-16,0-3-8 0,15-21 5 15,-6 21 9-15,-3 5-3 0,2 4 3 16,-2 1-6-16,2 6 18 0,-1 1-9 0,-7 3-2 15,6 0 17-15,17 14 7 0,-11-2 17 0,2 2 15 16,-1 2 11-16,-1 3 7 0,2 1 20 16,-3-1-4-16,-2 1-6 0,0 1 9 15,-2-5-6-15,-3-2 10 0,1 0-7 0,-2-4-28 16,0-3-4-16,-2-2 33 0,-1-1-6 0,0-1-9 16,1-1 11-16,-1-2-16 0,-3-2-7 0,0 2-11 15,2-3-9-15,-1-1 17 0,0 1-9 16,0-2-1-16,0-2-8 0,1-10-14 0,0-2 14 15,1 9-34-15,0-5 11 0,0-2-10 0,16-20 0 16,-8 18-9-16,1 1 3 0,3 2 1 16,0 3 3-16,2 1-6 0,1 2 2 0,1 1 25 15,1 3-1-15,1 2-1 0,-9 4 0 0,4 0-16 16,4 0-3-16,15 14 0 0,-14-9 2 0,-6 5-2 16,3 4 2-16,-7 2 0 0,2 1 6 15,-3 1-1-15,-2 0 17 0,0 4 0 0,-1-2-2 16,-1-1 9-16,-1-5 10 0,2 2-20 0,-2 0 21 15,0-5-5-15,-1-1-9 0,1-4 6 16,0 1 32-16,-1-2 12 0,1-2-9 0,3-2-15 16,-1 0 10-16,2 0-4 0,-6-1-4 15,12 0-22-15,14-10 13 0,-8 3-7 0,-2-2-6 16,-1-1 4-16,4-3-21 0,-2-2-13 0,-2-1 6 16,1 1-6-16,-1-3-2 0,0 3-14 15,-3-1 14-15,-2 1 6 0,-3 1-23 0,-3 3-1 16,-2 3 3-16,-2 8 11 0,0-7-12 15,0 7 8-15,0 0 9 0,-15-10-7 0,9 11 14 16,-1 1-8-16,-7 5 4 0,-1 0-9 0,2 3-7 16,2 2 33-16,0-1-21 0,2 4-6 15,0-2 19-15,4 2-9 0,1 2 12 0,4-6-10 16,0-11 17-16,0 10 4 0,0-1 4 16,19 10-23-16,-8-11 25 0,5-1-26 15,0-2 18-15,3-5 4 0,-5 1-27 0,-3-1 7 16,3 0 8-16,4 0-20 0,19-16-8 0,-18 6 1 15,-2 1 2-15,4-5-60 0,-3-1-12 16,0-1 13-16,-1-2-13 0,-3-1 9 0,-2-3-7 16,1 5 3-16,-5 0 24 0,-3 5-2 0,-2-2 8 15,2 3-3-15,-5 11 17 0,0 0-5 0,0-9 13 16,0 9 5-16,0 0-11 0,0-5 5 16,0 5 11-16,0 0 7 0,-13-6-16 0,13 8 23 15,0 1 1-15,0 1-14 0,0 1 5 0,3 0 18 16,2 9 4-16,5 1 1 0,-3 0-5 15,0 0 21-15,1 5-5 0,1-3 8 0,-2-3-7 16,0 2 6-16,-2-1-18 0,2 0 17 16,-2 0-10-16,-2 2 10 0,-1-7-7 0,-1-3 1 15,-1-7-4-15,0 0 5 0,0 8-20 0,0-8 12 16,0 7-3-16,0-7 25 0,0 6 2 16,0-6 15-16,0 0-5 0,0 0 0 15,0 0-11-15,12 11-2 0,-10-11 22 0,5-3-6 16,5-4-6-16,3-3-3 0,0-2-25 0,1-2-3 15,-1-1 19-15,2-3-5 0,-4-3-1 0,2 3-7 16,-2-3-2-16,-1 2-16 0,-5-1-1 16,-3 3-4-16,1-1 16 0,-5 6-14 0,0 12 11 15,0-8-1-15,0 1 0 0,0 7-9 16,0-9-4-16,-11-2 10 0,8 9-7 0,1 0-8 16,1 1-16-16,1 1 16 0,-1 0-21 0,0 2 15 15,1 0-2-15,2 2 20 0,-1 2 4 16,8 6-19-16,-2 3 16 0,1-1-14 0,2 0 5 15,0 3 3-15,2 0 0 0,-1 0 3 0,0 1 3 16,-1 1-18-16,-1-1 6 0,-3-2 7 16,-1 0 16-16,-3-4-10 0,-1-3-14 0,-1 0 4 15,0-9 12-15,0 7-7 0,0-7 7 0,0 7-2 16,-15 11-3-16,6-11-22 0,2-4-26 0,-2 0-36 16,1-2-52-16,2 0 13 0,0-1-141 15,-1 0-41-15,3 0-41 0,4 0 30 0,0 0-256 16,0 0 35-16,0 0 32 0,-9-4 66 0,14 1 10 15,0 2 34-15,15-2 39 0,4-3-24 16,2 2 93-16,4-2-6 0,-1 0-23 0</inkml:trace>
  <inkml:trace contextRef="#ctx0" brushRef="#br0" timeOffset="-30798.12">22518 11717 724 0,'22'-12'418'0,"-4"0"-67"0,-4-1 29 16,-2 1-28-16,-2-3-13 0,-6 4-19 0,-4 11-20 15,0-12-10-15,-11-9-13 0,0 12-25 0,-6 2-10 16,0 0-32-16,-4 7-12 0,10 0-7 15,-6 0-6-15,-26 12 2 0,19-2-26 0,3 0 8 16,-1 2-30-16,2 1-24 0,4 4-12 0,1-4 0 16,1 1 0-16,6-1-22 0,-1-1 2 15,4 1-24-15,3-4-1 0,2-1 7 0,0-8-22 16,0 0 18-16,0 9-22 0,15 1 6 0,-1 0-2 16,2-7-20-16,3-2-14 0,0 0-6 15,1 2-23-15,-9-3-5 0,7 0-17 0,24-14 0 16,-20 7-11-16,2-4-11 0,-1 1 2 15,-1-1 11-15,0 0 1 0,-4-1 16 0,1 2 0 16,-6 1 7-16,-1 3 0 0,-2 0 2 0,-4 3 13 16,-1 1-3-16,-5 2 13 0,0 0 14 0,0 0 6 15,5 0 12-15,-5 0 23 0,0 0 8 16,18 11 4-16,-8-2-13 0,-2-3 13 16,4 3-7-16,3-1-7 0,2-2-9 0,0-3-3 15,3 1-6-15,-2-1 2 0,-11-3-1 16,3 0-4-16,2 0-3 0,3 0-2 0,1 0-3 15,17-16-3-15,-18 10-4 0,1-5-1 16,-4 1 2-16,-3-2-4 0,-1 0-8 0,-5 0 11 16,-1 3-10-16,-2 9-1 0,0-8 0 15,-15-1-14-15,8 6 13 0,-7 0 8 0,-2 5 0 16,9-2-7-16,-2 0-9 0,-1 0-1 0,1 0 2 16,-14 11-10-16,11-3 8 0,7 0 11 15,-2 0-24-15,0 4-1 0,5-3 14 0,2 3 9 16,0-12-4-16,11 26 2 0,3-7-4 0,-2-1-14 15,2 3 1-15,2 0 16 0,-3 0-8 0,3-3 24 16,-1 1-10-16,1 1 2 0,-2 1-6 16,0 3 2-16,1-2-8 0,-4 2 3 15,2-2 4-15,-6 2-3 0,-3 2 16 0,1-3-9 16,-4-1-2-16,-1-12 0 0,0 5-2 16,0 2 4-16,0-1 11 0,-14 10-12 0,5-14-15 15,1-5 11-15,1-1-1 0,0-4 24 16,-2 0 24-16,3-1-7 0,6-1 20 0,0 0 14 15,-8 0 2-15,-14-11-12 0,11 4 13 0,-1-3-18 16,5 1-4-16,-1-3 4 0,1-3 2 16,4 5-9-16,1-2-1 0,2 2-1 0,0-4-11 15,15-20 4-15,-2 14-10 0,4 2-10 0,5 1-1 16,6-6-7-16,2-1-19 0,3 1 1 0,3-2-12 16,4 0 7-16,1 0-9 0,-2 1 1 15,-3 0 9-15,-5 3-3 0,-2-2-1 0,-7 3-2 16,-3-2 2-16,-4 0-6 0,-4 0 7 0,-7 1 0 15,-4 3-12-15,0 10 20 0,-12-10 0 0,0 10-5 16,0 5-3-16,1 3 10 0,2 0 9 0,-15 9 5 16,8 1 10-16,2 4 4 0,0 0 13 15,5 5 6-15,2-1 5 0,3 2 4 0,2 1-58 16,2-12 0-16,0 7 0 0,15 20 0 0,0-17 0 16,0-1 0-16,6-2 0 0,3-1 0 15,2 1 0-15,4-3 0 0,2-1 0 0,4-1 0 16,0-1-107-16,-1-3-219 0,-1-4 29 15,-2 0-224-15,4-1 49 0,1-1-231 0,-3 0 39 16,-17-1 81-16,8 0 35 0,3 0 68 16,2 0 14-16,-3 0 47 0,-6 0-4 0,-7 0 60 15,-3 0 19-15,-4 0 32 0,-7 0 23 16,10-12 0-16</inkml:trace>
  <inkml:trace contextRef="#ctx0" brushRef="#br0" timeOffset="-30718.71">23868 11911 874 0,'-2'0'285'0,"-2"-1"9"0,1 2-17 0,1-2 4 15,0 0-65-15,-1 1-7 0,1 1-28 0,1-2-38 16,-1 1-82-16,0-1-92 0,0-1 3 15,-2 0-351-15,-1-1 10 0,-2 3 8 0,-8-5 42 16,-5 0 26-16,-5 0 6 0,0 3-6 0</inkml:trace>
  <inkml:trace contextRef="#ctx0" brushRef="#br0" timeOffset="6982.33">14403 12387 470 0,'0'0'329'0,"0"0"-56"0,0 0-16 0,-17 0-11 16,17 0 8-16,0 0-29 0,-22-21-33 0,18 21 6 16,0-1-8-16,4 2-21 0,-3-1 11 15,1 0-12-15,0 0-12 0,-1 0-3 0,3 0-6 16,0 2 0-16,2-2-4 0,1 3 12 0,15 1-13 16,5-1-5-16,3 1 6 0,5-1-10 15,3 1-17-15,0-2-10 0,4 1-7 0,0 0-9 16,4-2-9-16,-2 2-18 0,0 0 2 15,-2-2-11-15,-1 1 2 0,-2 1-11 0,-3-2-7 16,3 2 4-16,-4-3-12 0,-3 2-4 0,-4-1-7 16,-5 0-1-16,-4-1-21 0,-2 1 2 15,-4 0-16-15,-3 1-26 0,0-2-3 0,-6 0-5 16,0 0-24-16,0 0 9 0,0 0-57 16,0 0-52-16,0 0-24 0,0 0-37 0,13-11 26 15,-16 7-209-15,2-1-74 0,-2 1 20 0,1 0 47 16,0 0 54-16,-2-1 29 0,0 2-1 15,-7-8 4-15,1 3 72 0,1-1-18 0</inkml:trace>
  <inkml:trace contextRef="#ctx0" brushRef="#br0" timeOffset="7340.68">14943 12233 760 0,'0'-5'388'15,"1"2"-41"-15,0-1-60 0,1 1-8 0,0 1-34 16,2 0 23-16,1 1-15 0,2-1-9 0,14 2-13 16,-11 0-16-16,7 0-24 0,4 0-2 15,24 17-23-15,-19-8-6 0,-1 1-18 0,-3 0-13 16,1 4-17-16,0 1-5 0,-1 2-14 0,-3 0-2 16,-3 2-2-16,-3-2-21 0,1 5 1 15,-6 0-14-15,-4-2 7 0,-4-10-14 0,0 6 6 16,-14 17-5-16,2-18-2 0,-2 4-21 0,-2-4 17 15,-2 0-7-15,-3-2-13 0,0 0 14 16,-4-1-11-16,0-4-18 0,-1 1-18 0,-1-2-27 16,-1 0-18-16,-1-1-15 0,3-2 6 15,3 1-70-15,3 1-30 0,1-5-44 0,12-1-43 16,-1 0 24-16,8 0-289 0,-7 0 27 16,-3-12 33-16,12 5 9 0,0 2 59 0,11-6 36 15,2 1 38-15,6 0 20 0,3-2-16 0,5 5 27 16</inkml:trace>
  <inkml:trace contextRef="#ctx0" brushRef="#br0" timeOffset="8508.86">15729 12573 704 0,'-5'3'301'0,"2"1"-23"16,0-1-39-16,1 0-16 0,1 0-4 0,-2-1-2 15,3 0-27-15,2 1-24 0,0-1 2 0,1 0-9 16,2-1-17-16,2 0-15 0,-1 0-15 16,1-2 36-16,11-1-7 0,-10 2-39 15,19-7 10-15,-9 3-8 0,3-4-40 0,-2 0 5 16,-2-1 4-16,0-2 7 0,-4 0-26 15,3-1-6-15,-5 3 7 0,-1-7 3 0,0 0-16 16,-4-3 15-16,-1 0-47 0,-1-6 27 0,2 1-3 16,-6-2-31-16,0 1 17 0,0-5-8 15,0 17-2-15,0-6-2 0,0-5-1 0,-11-23-8 16,4 21 15-16,0 5-12 0,-3 0 13 0,3 4-8 16,1 1 3-16,-1 5 9 0,2-1-3 0,0 4-11 15,2 0-12-15,2 2 11 0,0 2 0 16,0 1 6-16,0 0-11 0,0 2 32 0,0 1-31 15,1 0 27-15,0 0 11 0,0 0 6 16,0 10 14-16,-1-3 7 0,1 1 17 0,1 16-1 16,-1-13-4-16,0 8 14 0,0 3 0 0,0 3-14 15,0 4 7-15,0-2-18 0,0 2 2 16,10 30-3-16,-6-31-18 0,-1 0-6 0,2-1 2 16,0 2-12-16,1-2 19 0,0-5-21 0,1 4 9 15,-2-1-5-15,1-6-6 0,3 0-8 16,0-3 11-16,1-4-16 0,0 1 17 0,2-2-13 15,4-2-8-15,2-2-4 0,-4-1 19 16,6-5-24-16,1 2 10 0,-11-3-7 0,7 0 17 16,24-15-18-16,-19 5 6 0,1 2 2 0,1-5 5 15,-1 1-23-15,-5-3 21 0,1-2-2 16,0-2-6-16,-3 2-9 0,0-2 6 0,-2-1-4 16,2 3 6-16,-5-5-6 0,-4 4-9 0,0 1-6 15,-4 4 13-15,-2 3-16 0,-1 10 22 16,0-8-15-16,-11-3 15 0,6 8-16 15,-1 3 6-15,-1 0 11 0,-9 8-8 0,2-1-9 16,0 3 25-16,2 4-5 0,2 1 10 0,0 4-14 16,3 3 17-16,4 0-22 0,3 2 24 15,0-13-21-15,0 5 2 0,22 20 12 0,-7-19-2 16,4 1-17-16,1-5 17 0,4-1-2 16,2-2-13-16,2-4-9 0,-1-3-6 0,-11-3-12 15,6 0-18-15,27-10-15 0,-24 1-15 16,-1-1 0-16,-3-5-1 0,-1 1-25 0,-3-2 6 15,0-2 12-15,-2-1-16 0,0 2 26 16,-4 0 1-16,-3 1 7 0,-2 1 5 0,-4 3 18 16,-2 3-15-16,0 9 17 0,0-6 0 0,0 6-16 15,0-7 29-15,-13-2 10 0,10 8 10 16,0 1 17-16,-1 0-2 0,2 3 7 0,-1-1-9 16,2 1 18-16,0 1-4 0,-1 1 19 0,2 2 6 15,0 1 5-15,1-1 6 0,-1 2 3 16,0 5 11-16,10 14-11 0,-7-11 11 0,1-6-3 15,-2-2 6-15,0-2-5 0,0-3 3 16,1 1-1-16,-3-1 20 0,1 0 7 0,1-2-8 16,-2-2-19-16,0 0-6 0,0-1-1 0,-1-1-12 15,0-1 1-15,-3 0-7 0,4-3 2 16,0 1-3-16,-2-2 2 0,2 1-30 0,0-2-16 16,0 1 12-16,0-1-12 0,0-6 1 15,12-13-5-15,-6 13 14 0,2 2-28 0,2 2 28 16,0 0-14-16,2 3 8 0,-1 1-14 0,5 3 5 15,-1 2-7-15,-6 1 20 0,4 0-6 16,18 12-10-16,-11 0-6 0,1 0 24 0,-3 1-16 16,0 3 13-16,-3-1 0 0,-2 4 3 15,-4-3-7-15,-1-2-4 0,-4-1 1 0,-2-3-14 16,-1 0-12-16,-1-10-13 0,0 7-38 0,0-2-25 16,0-5-56-16,0 8 17 0,-13 1-124 15,8-6-44-15,3-3-40 0,0 0 32 0,1 2-247 16,0-2 56-16,1 0 32 0,0 0 29 15,11 0 51-15,-7-1 41 0,16 0 17 0,-10 1 9 16,21-7 50-16,-8 3-9 0,2-1 13 0</inkml:trace>
  <inkml:trace contextRef="#ctx0" brushRef="#br0" timeOffset="9054.19">17308 12523 617 0,'4'-5'418'0,"-3"-2"-36"0,1 2-52 0,-1 0 14 15,-2 2 3-15,-2 0-21 0,-1 2-19 16,-2 0-23-16,-2 2-16 0,-10 4-15 0,-3 2-25 15,0 3-22-15,1 1-10 0,-1 3-7 0,2 1-8 16,1 1-32-16,3-3-9 0,3 4-14 16,0-2-8-16,6 2-3 0,2-7-26 15,4-3-2-15,0-7 7 0,0 0-14 0,0 8-8 16,13 1 0-16,-6-9-14 0,0 0-5 0,0 0-21 16,3 0 2-16,19-12-9 0,-11 5-23 0,2-3 1 15,-4-2-16-15,4-2 13 0,-3-1-16 16,0 0-4-16,-3 1 12 0,1 2 2 0,-4 0-8 15,-1 2-3-15,-2 3 16 0,-2 1-4 16,-1 2-5-16,-1 0-4 0,-1 3 1 0,-3 1 10 16,3 0-15-16,-3 0 10 0,0 0-4 15,1 10 24-15,-1-3-1 0,0-1 4 0,2 15-14 16,-2-11 22-16,8 26 6 0,-1-7-4 16,0-2 14-16,2-1 4 0,1 3-13 0,-1-2-2 15,0 4 4-15,0 1-3 0,0-3 2 16,-3-3 16-16,-2 4-23 0,-4-1 16 15,0-17-2-15,-12 22-3 0,3-15 17 0,-3-5-6 16,-4-2 2-16,-4-1-4 0,1-3-9 0,-3-3-2 16,-2 0-3-16,-3-3-1 0,15-2-4 15,-9 0-2-15,-2 0-1 0,-25-15-2 0,23 5 11 16,4-1-16-16,1-1 20 0,4 0-12 0,3-2 19 16,3-1-29-16,6 1 17 0,4 7 0 0,0-5-18 15,0-1 17-15,22-19-3 0,-7 14-1 16,6 2-5-16,2-1 0 0,3 1-114 0,2-1-13 15,2 0-34-15,0 2-51 0,5 1 17 16,-2 1-124-16,-2-1-48 0,0-1-64 0,1 2 36 16,-4 0-228-16,-1 1 37 0,-1-3 56 0,-5 1 51 15,0 1 48-15,-2-3 6 0,-4 0 23 0,-1-2 22 16,-1-1 40-16,0 2 16 0,-3-2-16 16</inkml:trace>
  <inkml:trace contextRef="#ctx0" brushRef="#br0" timeOffset="9283.35">17700 12289 1056 0,'3'0'338'0,"-1"2"80"16,0 3 18-16,1 12-15 0,1 5-33 15,-1 4 1-15,-1 4-35 0,0 4-24 0,-2 1-38 16,1-6-27-16,-1-13-15 0,0 7-33 16,0 4-20-16,0 2-21 0,-12 27-17 0,12-31-39 15,-2-3-39-15,1-4-41 0,-1-2-36 0,0-7-46 16,1-4-78-16,1-2 12 0,1-4-147 15,-1-3-60-15,1-3 29 0,0 2-280 0,0-2 55 16,0-11 49-16,-1 7 1 0,0-3 34 16,0-3 36-16,0-3 35 0,-12-18 34 0,5 18-17 15,0 4 33-15,-1 1 19 0</inkml:trace>
  <inkml:trace contextRef="#ctx0" brushRef="#br0" timeOffset="9862.34">17523 12485 354 0,'-5'0'501'16,"-1"0"-84"-16,2 0-60 0,1 1 35 0,1 0-3 15,2 1-31-15,3-2 1 0,1 0-48 16,4 2-28-16,11 1-34 0,3 1-22 0,2-1-29 16,2-1-21-16,5 0-23 0,-2-1-8 0,1-1-38 15,-16 0-33-15,7 0-41 0,1 0-36 16,1 0-52-16,27-14 3 0,-28 11-80 16,-5-6-21-16,2 1-17 0,-7-1 22 0,-3-2-5 15,2 0 5-15,-4-4 26 0,-3 1 15 16,1 2 6-16,-4 1 15 0,-1 11 27 0,0-9 18 15,0-3 15-15,-14-9 33 0,9 14 25 0,2 2 7 16,-4 0 11-16,3 2 28 0,0 3-8 16,-1 0 59-16,0 3 17 0,-6 6 20 0,3 3 20 15,3 3-8-15,-2 2 15 0,1 5 4 0,1-1 0 16,3 8-21-16,0-1 51 0,2-13-23 16,0 8 12-16,0 3-29 0,17 27-20 0,-9-28-19 15,-2 3 3-15,3-4-36 0,-2-3-5 16,-1-2-21-16,0-3 8 0,-4-6-6 0,3-3-15 15,0-2-9-15,-1-2 1 0,-4-3-10 0,0 0-7 16,0 0-26-16,22-15-5 0,-11 5-19 0,-2-4 6 16,4 0-28-16,-2-3 1 0,0 1-2 15,1-1-12-15,-3 4 10 0,2 0 4 16,-3 6-5-16,-2 0 3 0,1 3-3 0,-2 3 1 16,-5 1 1-16,0 0 4 0,6 0 9 0,12 20 18 15,-9-9-10-15,1 1 26 0,2 0-9 0,1 6 38 16,4-3-11-16,1 2 14 0,0-2 7 0,4 1-4 15,1-4-13-15,-4-2 4 0,2-3-1 16,4-2-6-16,-4-1-20 0,2-1 10 0,0-3-15 16,-13 0-19-16,6 0-33 0,18-12-39 15,-16 9 7-15,-3-4-64 0,0 0-59 0,-5-3-63 16,-1-2 28-16,-5 2-208 0,-2 2 38 0,-2 8-283 16,0-9 59-16,0 4 53 0,-21-15 41 15,4 8 50-15,-12 4 35 0,-3-1 29 0,-1 3 35 16,-5-1 38-16,-8 2 2 0,-6 1 37 15,-7 1 15-15,-9 0 22 0</inkml:trace>
  <inkml:trace contextRef="#ctx0" brushRef="#br0" timeOffset="10516.34">14152 13435 799 0,'-3'3'404'0,"2"0"-62"0,-2-1 43 0,6 1-23 15,-1-1-13-15,1 1-25 0,3-1-11 16,9 2-24-16,5-2-23 0,2 1-15 0,3 1-25 16,4-4-3-16,2 0-18 0,3 2-26 15,1-1-25-15,-19-1-19 0,13 0-14 0,5 0-7 16,3 0-18-16,1 0 4 0,0 0-27 0,-1 0-29 16,-1 0-30-16,-3 0-39 0,2 0-32 15,-3 0-45-15,30-3 8 0,-38-1-111 0,-3 1-42 16,-2-2-32-16,-1-1 24 0,-8 1-254 0,3-1 10 15,-6-1 14-15,-4 1 60 0,-1 0 23 16,-2 1 40-16,0 5 0 0,0 0 52 0,0-9 5 16,0 3 27-16</inkml:trace>
  <inkml:trace contextRef="#ctx0" brushRef="#br0" timeOffset="10850.96">14674 13222 1097 0,'-3'-2'393'16,"0"-1"-24"-16,2 1-23 0,1 2-27 0,0-2-48 16,1 1-13-16,4 0-4 0,0-1-31 15,4 1-4-15,12 1-14 0,7 0-11 0,-16 0-17 16,12 0-14-16,28 14 2 0,-21-9-24 16,-1 4-7-16,1 4-14 0,0-1-20 0,0 3-8 15,0 1 7-15,-4 3-13 0,0-1-22 16,-4 2-2-16,-3-1 0 0,-6-1-18 0,1 0 8 15,-7 3-16-15,-3 4 0 0,-5-16-8 16,0 4 7-16,-13 18-2 0,1-15 1 0,-4 2-29 16,-4 0 0-16,-1-2-22 0,0-1-24 0,-3-4-29 15,-2 1-29-15,0-1 11 0,-1-2-94 0,0-2-46 16,0 0-50-16,-3-1 25 0,4-4-280 16,1 1 20-16,6-2 53 0,-2 1 31 0,14-2 20 15,-2 0 23-15,1 0 26 0,8 0 19 16,0 0 51-16,-10-5-5 0,13 2-20 0</inkml:trace>
  <inkml:trace contextRef="#ctx0" brushRef="#br0" timeOffset="12600.6">16047 13297 329 0,'0'0'399'16,"0"-17"-63"-16,21-9-10 0,-23 19-30 0,1-3-43 15,1 3-11-15,-9-11-2 0,2 7-29 0,-2 1 3 16,-3 1-23-16,2 5 3 0,0 0-24 0,-1 2-6 16,2 2-5-16,0 0-4 0,-17 10-20 15,8-1 5-15,2 5-13 0,1 1 1 16,2 2-2-16,2 5-8 0,1 2 7 0,1 0-2 16,5 6-3-16,0-1-15 0,2 1-4 0,2 4-10 15,0-18 14-15,0 7-19 0,0 4-11 0,15 26-9 16,-10-25 9-16,2 0-15 0,-2 3-10 15,-1-2 0-15,-1-2 1 0,-2-1-13 16,-1-2-6-16,0-7 8 0,0-7-24 0,0 3-18 16,0 2-7-16,0-2-31 0,-16 8-24 0,7-12-38 15,1-3-29-15,0-3 12 0,-1-4-183 0,9 1 27 16,-9 0-311-16,-11-14 49 0,10 0 58 16,-2-2 36-16,2-2 33 0,-2-4-6 0,-2 4 43 15,2-1 18-15,1 2 38 0,-1-1 7 16,1-1-11-16</inkml:trace>
  <inkml:trace contextRef="#ctx0" brushRef="#br0" timeOffset="12797.61">15650 13558 561 0,'1'-3'451'0,"-1"0"-63"16,2 0-50-16,0 0 17 0,0 0-18 16,1 0-34-16,1 0-44 0,10-2-11 0,-1 0-23 15,6 3-39-15,2-2-18 0,1 0-19 0,4 0-10 16,2 2-41-16,2-1-33 0,3 0-7 15,-3-1-147-15,0-1-61 0,0 2-75 0,1-3 20 16,-2 0 20-16,-3 1 16 0,-4 0-289 16,3-2 61-16,-5 2 8 0,-1-2 29 0,-8 1 40 15,2-2 3-15,-6 3 15 0,-1 0 5 0</inkml:trace>
  <inkml:trace contextRef="#ctx0" brushRef="#br0" timeOffset="13148.42">16166 13368 506 0,'-3'-3'420'0,"1"2"-65"0,-1-1-24 0,1 1-48 16,-1 1-33-16,2 1 10 0,0 1 12 0,2 3 8 16,1 1-33-16,4 6 1 0,1 8-5 0,2-5-20 15,4 5-26-15,-1 0-14 0,3 3-3 16,-4-3-23-16,1 4-13 0,-1-4-14 0,-3-1 9 16,0 0-25-16,-3-2 9 0,0-2-12 15,-3-3 9-15,-2-12-14 0,0 9 9 0,0-3-4 16,0 1-11-16,0-7-11 0,-12 10 8 15,8-8-17-15,-1-3 1 0,1 1-22 0,0-2 0 16,-1-2 9-16,-8-6-40 0,5-3 7 16,2-1-5-16,-3-3-28 0,9-1 9 0,0 8-22 15,0-5 5-15,11-19-31 0,-3 15 5 0,1 2-6 16,5 0-14-16,-1-1-20 0,3 2-14 0,-1 1-8 16,5 1-19-16,-1 1 10 0,1 2-64 15,3 4-34-15,0 2-25 0,-3-2-24 0,-5 6-29 16,-5 1 25-16,1 0-178 0,4 0-79 15,2 0 41-15,10 10 33 0,-17-7 25 0,-2 0 36 16,-1 0 27-16,-2-2 10 0,0 3 20 0,-2-1 40 16,2 0-53-16</inkml:trace>
  <inkml:trace contextRef="#ctx0" brushRef="#br0" timeOffset="13666.6">16509 13540 222 0,'1'3'406'16,"-1"0"-57"-16,2-1-39 0,-1-1 7 0,0 1-14 15,-1-1-35-15,4 1-32 0,-1-2 5 0,0 0-35 16,1 0 14-16,0-3-24 0,1 3-19 0,9-7-19 15,-2 4-16-15,5-4-16 0,-2-2-2 16,1-2-16-16,0 2-24 0,-1 0 10 0,-2-2-24 16,1 2 17-16,-5-2-5 0,0 1-4 15,-1 0-2-15,0 2-4 0,-5 1-12 0,1-2 2 16,-2 4 1-16,0-1-8 0,-2 0 6 0,0 6-11 16,0 0 0-16,0 0-18 0,0-6 11 15,-14-3-9-15,8 6-2 0,0 1-10 0,0 2 7 16,-2-1-9-16,-1 2 12 0,-1-1 5 15,-2 0-7-15,-16 17 16 0,13-7-7 0,2 0 25 16,2 2 0-16,0 5-1 0,6 0 5 16,-1 2 27-16,4 0 5 0,2-4-18 0,0-10-2 15,0 7-6-15,12 17 0 0,-2-12-8 0,4-3-18 16,1-2-5-16,2-2 6 0,5-2-13 16,0-4 8-16,1 1-5 0,-9-5-33 0,4 0-18 15,3 0-44-15,24-11-36 0,-24 6-40 16,-2-3 11-16,1 1-148 0,-3-2-31 0,-4-1-62 15,4 0 32-15,-3-1-258 0,1 2 45 0,-10 2 27 16,0-1 61-16,-3 4 55 0,0-2 3 16,-1 2 33-16,-1 0 23 0,0 2 23 0,2-1 14 15,-1-1 8-15</inkml:trace>
  <inkml:trace contextRef="#ctx0" brushRef="#br0" timeOffset="15215.34">17188 13496 360 0,'14'0'375'16,"-14"0"-46"-16,0 12-23 0,0-12-38 0,0 0-23 16,14 0-19-16,-14 0 9 0,19 10-12 15,-17-11-26-15,1-1 31 0,-1 0 7 0,1 0-12 16,-1-1-12-16,-1 0-11 0,1 1-13 0,-2-1-18 16,0-1-12-16,0-1-6 0,-2 2-9 0,1-2-13 15,-1 1-16-15,-2-1-7 0,0 0-18 0,-7-3 1 16,-3 0-23-16,1 2 0 0,-2 1-11 15,1 3 3-15,5 2-2 0,-6 0 8 16,-17 14-16-16,15-6 9 0,0 4 8 0,-1 3 8 16,3 1-14-16,-2 1-1 0,4 2-11 0,2 1 18 15,1-1-12-15,4-2-3 0,3 0-5 16,3-8-9-16,0 2 6 0,12 13 2 16,-4-13-14-16,2-8 5 0,-1 2 1 0,6 0-7 15,-1-5-10-15,-5 0-3 0,19-10 4 0,-10 2 7 16,2-1-9-16,-1-3-16 0,-1 1-4 15,-1-2 18-15,0-1-8 0,0 1-22 0,-1-2 24 16,-2-1-14-16,0 3 9 0,0 1 2 0,-5-1-9 16,-1 5 8-16,-3 3-14 0,-1-2 5 0,2 2-8 15,-2 3 7-15,-2-3-5 0,-1 4-4 16,1 0 8-16,-1 0 6 0,-1 1 0 0,0 0-8 16,0 0 24-16,0 0-8 0,5 13 7 15,-3-6 27-15,3 11-11 0,-3 3 17 16,1 3-5-16,-2-1 24 0,1 5 26 0,2 0-18 15,-4 1 1-15,0 3 3 0,0-1 3 0,0-16-26 16,0 8 8-16,0 5-8 0,0 1 2 0,0-1-12 16,0 0-7-16,0-2-7 0,0-2 11 15,0-4-12-15,0 1-6 0,0-6 2 0,0-2 7 16,0 8-8-16,2-15 12 0,0 0-16 0,-1-4-2 16,0 2 6-16,2-2-8 0,-1-1-11 15,1 0 7-15,1-2-5 0,0 0 5 0,1-2-3 16,0 0-12-16,8-9-7 0,-1 2-17 0,4-4-5 15,-4-1-31-15,2 1 5 0,0-1-70 16,0-2-55-16,-2 0-28 0,1-1-34 0,1 1 26 16,-1 2-151-16,-2-3-54 0,-1-1 36 15,4 3-232-15,-1-4 30 0,1 6 48 0,2-3 30 16,-3 2 58-16,-1 1 30 0,0-1 31 16,-2 1 26-16,-1 4 34 0,1-2 25 0,-1 0 15 15,-7 5-25-15</inkml:trace>
  <inkml:trace contextRef="#ctx0" brushRef="#br0" timeOffset="16320.03">17531 13442 425 0,'-2'-2'401'0,"0"-2"-47"15,1 1-65-15,-2 3 3 0,2-1-36 0,0 1-31 16,-1 1 26-16,0 3 17 0,-1 1-9 15,3 1 0-15,0 13-13 0,0 0-3 0,0-9-8 16,0 4-16-16,15 22-4 0,-7-17-19 0,-1 2-22 16,3-5-8-16,-1-4-18 0,0 0-27 15,2 0 7-15,-1-3-18 0,0-1-1 0,0-2-27 16,-1-4-8-16,0 0-15 0,-9-2 11 16,9 0-25-16,-2 0-12 0,0 0-24 0,13-19-20 15,-10 7 7-15,0-4-14 0,1 2-7 0,-2-2-8 16,-4 0 8-16,3 1-3 0,1-1-11 15,-5 1 6-15,0 0-2 0,-3 3 5 0,0 2 2 16,-1 0 8-16,1 3-10 0,0-1 22 16,-1 3-9-16,0 0 0 0,0 1 6 0,0 1-4 15,0-2 16-15,1 2-1 0,-1 1 6 16,2 0 4-16,-2 2 9 0,0 0 7 0,0 0 2 16,0 0 32-16,0 0 4 0,2 15 13 0,-1-8 0 15,1 10 11-15,-1 0-2 0,0-3-6 16,1 8-11-16,1 0 10 0,1 0 6 15,1-1-25-15,-1-1-7 0,3-3-4 0,0 0-6 0,2-3-5 16,-2-6-3-16,4 1 7 0,1 1-2 16,-1-8-13-16,0 1-3 0,-2-1-2 0,1-2 10 15,-10 0-21-15,13 0 16 0,18-12-17 16,-13 6-10-16,-5-5 1 0,4 0-21 0,-1-3 0 16,-2-2-18-16,2-1-3 0,-2-2-1 15,-1-1-4-15,-3 1-4 0,0-2 13 0,1 2-8 16,-6 1 1-16,1 2 11 0,-3 0-1 15,-2 4-10-15,-1 2 6 0,0 3 16 0,0 7-10 16,0 0 5-16,0-7 7 0,-13 0-6 0,7 7 7 16,0 2 13-16,-5 7 3 0,0 2 12 15,-3 4 19-15,4 1 2 0,-1 3 6 16,5-2-12-16,0 4 7 0,3 1 0 0,3-2 16 16,0-10-22-16,0 3 12 0,0 1 0 15,14 15-18-15,-5-15 7 0,2-4-2 16,-2-4-17-16,3-3 3 0,-1-1-10 0,-3-2-4 15,5 0-30-15,19-14-4 0,-15 7-16 16,1-3-17-16,-3-2-8 0,1-3-17 0,-2-3-18 0,0 0-8 16,-1 1 7-16,-1 0 13 0,-4 1-5 15,1 2 15-15,-1 1 6 0,-3 4 18 0,0 1 2 16,-2 3 6-16,-2 0 18 0,0 2-5 16,-1 1 21-16,0 2 5 0,0 0 5 0,-4-1 0 15,3 5 1-15,-1-2 23 0,-1 1 3 0,3 2 2 16,-5 9 13-16,4-2 23 0,-1-1 0 0,1 1 8 15,1-3-2-15,0 5 17 0,0 1-17 16,0-1 6-16,0-3-3 0,0 0 5 16,12 7-22-16,-11-12 29 0,0-3 1 0,-1 1 8 15,0 0 4-15,0-2-1 0,0-2-18 0,2 0-2 16,-3-1-3-16,1-2-12 0,0-1-4 16,-1 2 0-16,1-4-29 0,0-2-8 15,3-9 1-15,-3 10-2 0,0-4-27 0,10-18 23 16,-6 14-6-16,4 1 0 0,-1 0-15 15,1 2 8-15,3 4-1 0,-5 1 4 0,1 3-2 16,0 1-9-16,-1 3-1 0,4-2 10 0,-3 2-8 16,1 0 26-16,-8 0-8 0,13 0-5 0,14 11 11 15,-14-3-19-15,4 1 16 0,-5 2 4 16,-1 0 1-16,0 1 17 0,-2 2-18 0,-3 0 13 16,2 0 0-16,-3-5-1 0,-3 1-2 15,0-1-4-15,-1-1-9 0,-1-4 6 0,1 1-23 16,-1 0-10-16,0-2-32 0,0-3-34 15,0 0-8-15,0 0-32 0,0 7 11 0,0-7-86 16,0 0-82-16,0 5-36 0,0-5 28 0,6 8-282 16,-4-8 44-16,1-1 55 0,1-1 38 15,3 2 15-15,-3-3 59 0,4 1 12 0,10-5 7 16,-4-2 35-16,6-2-4 0,-4 2 45 16</inkml:trace>
  <inkml:trace contextRef="#ctx0" brushRef="#br0" timeOffset="17110.09">18733 13447 376 0,'0'-4'445'16,"-1"0"-16"-16,-1 0-66 0,0 2-5 0,-1-1-26 16,-1 3-9-16,-1 2-30 0,0 0 0 15,-7 7-1-15,2 5-28 0,-3 1 5 0,2 4-19 16,-1 1-11-16,4 3 24 0,-4 4-28 15,6-3-25-15,2 0-23 0,0 1-19 0,2-4 13 16,1 0-4-16,1-13-43 0,0 5 1 16,14 13-13-16,-8-14-7 0,3-1-35 0,3-3 11 15,-3-6-7-15,-1-1-17 0,4 0-20 0,-12-1-1 16,15 0-5-16,18-15-55 0,-14 2-2 0,1 1-28 16,0-5-12-16,0 3-8 0,-1-2-11 15,-3-3-12-15,0-2 6 0,1 2 8 16,-1 0 10-16,-2 2 3 0,-4-1 2 0,1 6 3 15,-4 3 4-15,1 4 6 0,-6 1 7 16,0 1 10-16,-1 3 9 0,-1 0 5 16,-1 7 10-16,0-3 10 0,-2-1-8 0,3 2 6 15,-2-1 21-15,2 2-10 0,0 0 0 16,2 0 21-16,-1-1-12 0,-1-5 7 0,9 19 6 16,-2-7-3-16,-2-5-3 0,4-4 7 0,3 5-18 15,-2-7 17-15,-10-1-22 0,11 0 10 16,0 0-17-16,-2 0 0 0,16-9-10 15,-9 2-12-15,-1-1 7 0,-2-1-18 0,0 1-2 16,1-4-19-16,-2 0 9 0,-3 1-8 0,3 0 4 16,-3-1-6-16,0 0 13 0,-3 7 10 0,1-2-2 15,-3 2-2-15,0 3 5 0,-2-1-6 16,1 3 4-16,-3 0 3 0,0 0 7 0,0 0 12 16,9 10 3-16,-8-4-7 0,6 11 22 15,-3 1-3-15,0 4 23 0,1 0-14 0,0 4 9 16,0 3 19-16,1-1-9 0,-1 1 5 0,-2-1 4 15,0 1-12-15,1-1 5 0,-4 6 9 0,0-18-5 16,0 8-14-16,-10 29-2 16,6-22 10-16,-4-4 19 0,2-3 3 0,-1-2-12 15,-1-4-4-15,-6-4 22 0,3-1 4 0,-3-3 10 16,0-4-8-16,-6-2-1 0,6-1 2 16,8-3-13-16,-6 0 21 0,-14-10 4 0,14 3-12 15,2-3 4-15,0-2-14 0,7 0-7 0,3 5 2 16,0-8-11-16,18-19-1 0,-7 12-10 0,3 1 3 15,2 1-26-15,4-2-9 0,4 3-24 16,5 2-13-16,-2-3 4 0,-1 4-62 0,-2 2-10 16,0 1-48-16,-1-1-29 0,0 2-48 0,-3 5 22 15,-5-1-141-15,-5 4-45 0,-4-1 34 16,2 4-276-16,-2-3 35 0,-2 3 46 0,0-1 45 16,-2 2 19-16,0 0 70 0,0-2 23 0,-1 2 25 15,-1-1 25-15,0 0 24 0,0 1 17 16,0 0 26-16</inkml:trace>
  <inkml:trace contextRef="#ctx0" brushRef="#br0" timeOffset="60311.3">14115 14561 827 0,'0'0'273'0,"0"14"-9"16,0-14-37-16,0 0-6 0,0 0 11 15,0 0-19-15,0 0-25 0,15 0 36 0,-15 12-3 16,37 2-9-16,-26-14 5 0,4 0-38 15,6 0-1-15,27-10-21 0,-19 6-8 0,3-1-12 16,-4-1-20-16,4 2-12 0,1 0-6 0,3 1-12 16,-2-1-9-16,4 1-14 0,-2 2 1 15,1-3-6-15,-1 3-20 0,-2-1-20 0,1 0-5 16,-2 0-33-16,-4 1 2 0,-17 1-60 16,5 0-38-16,-2 0-48 0,-1 0-20 0,-4 0-41 15,-1 0 19-15,-2 0-294 0,-7 0 34 0,14-9 29 16,-12 7 43-16,0 1 24 0,-2-3 36 0,0 0 14 15,0 0-10-15,-2-1 49 0</inkml:trace>
  <inkml:trace contextRef="#ctx0" brushRef="#br0" timeOffset="60597.57">14743 14418 532 0,'3'-3'399'0,"-1"-1"-54"16,12-7-8-16,-1 4-50 0,3 0-28 0,1 3-18 15,3 1-29-15,1 0-23 0,1 2-4 16,-10 1 2-16,26 10-26 0,-10-2 6 0,-2 2-20 16,1 1-7-16,-1 1-19 0,-5 1 4 15,1 2-16-15,-3-1-8 0,-2 1-17 0,-4 5 10 16,0-1-8-16,-5 0-15 0,-3-2 1 0,-5 2 0 16,0-10-17-16,-10 17-7 0,-2-8 4 15,-4-1-12-15,0 2-26 0,-5-3-28 0,3 0 2 16,-1-2-93-16,-3 0-49 0,-1-1-38 0,3-3-51 15,4-2 22-15,-2-3-244 0,5-4-9 16,13-1 15-16,-7 0 53 0,7 0 44 16,0 0-11-16,-10-14 32 0,21 2 26 0,4-2 5 15</inkml:trace>
  <inkml:trace contextRef="#ctx0" brushRef="#br0" timeOffset="60902.38">15614 14125 568 0,'5'-3'344'0,"0"6"-20"0,0 1-16 16,5 9-7-16,1 6-15 0,0 2-37 15,0 4 44-15,-1 2-21 0,-1 0-17 16,1 8-8-16,-1-1-28 0,-2 3-25 0,-3-2-17 15,3 0-22-15,-5-1-19 0,-1 0-10 16,0-3-9-16,2 1-21 0,-3-6-26 0,3-2-37 16,0-6-33-16,0 0 2 0,2-8-115 0,-1-3-54 15,4-4-26-15,-8-3-57 0,7 0 22 0,3 0-219 16,16-23-7-16,-10 10 16 0,1 0 38 16,-3-3 32-16,-1 1 14 0,1 0 25 0,-1-1 14 15,-4 2 2-15</inkml:trace>
  <inkml:trace contextRef="#ctx0" brushRef="#br0" timeOffset="61174.11">15941 14495 389 0,'1'-2'299'0,"0"2"-4"0,1 2-7 0,0 0-14 16,-1 3-28-16,-2 0 29 0,1 2-46 0,0 0-26 16,1 13 53-16,-1-11-15 0,0 3-16 15,0 3-13-15,0 2-18 0,10 13-21 0,-1-18-1 16,3-3-17-16,2 1-19 0,2-6-9 16,-4-1-12-16,-12-3-14 0,16 0 1 0,0 0-17 15,19-15-6-15,-18 10-12 0,-3-5-5 0,0-2-8 16,-1-4-1-16,-2 4-14 0,-4-1-4 15,-1-3 0-15,-1 1-4 0,-2-1-12 0,-3 3-7 16,0 3-9-16,0 1-4 0,-13-13-15 16,7 14-7-16,-5 1-14 0,-1 3-5 0,0 4 5 15,3 0-60-15,-5 0-10 0,-19 10-24 0,12-2-15 16,1-2-16-16,6 3-7 0,0-1-24 16,0 0-26-16,5-1 21 0,3-2-205 0,1 0-47 15,2-1 19-15,3-4 40 0,0 0 9 16,0 0 29-16,16 12 27 0,3-9-10 0,6-1 53 15</inkml:trace>
  <inkml:trace contextRef="#ctx0" brushRef="#br0" timeOffset="61975.75">16430 14476 454 0,'-1'-6'376'0,"-3"2"-47"0,-1 0-28 0,2 0-29 15,-8-4 13-15,2 5-52 0,-2-1-27 0,2 4 34 16,1 0-12-16,-3 0-14 0,-12 20-5 15,9-7-13-15,2 1 1 0,1 4-7 0,2 3 2 16,2 0-28-16,3-1-1 0,2 2-22 16,2-2-12-16,0-11-13 0,11 20-8 0,-4-14-2 15,7 2-16-15,0-8-15 0,4-1-9 0,2-3 1 16,3-1-27-16,-11-4-32 0,7 0-18 0,6 0-40 16,30-13-23-16,-27 8 7 0,2-1-70 15,0-2-27-15,0 0-11 0,1-1-27 0,-3 1-13 16,-4-1-14-16,1-3 16 0,-2 0 18 15,0 1 4-15,-5-2 1 0,0-1 51 0,-5 2 18 16,0-1 39-16,-5 3 45 0,-3-3 18 16,-2 5 23-16,-3 8 21 0,0 0 21 0,0-8 19 15,-10 0 21-15,1 8 22 0,-10 1 1 16,8-1-12-16,-22 9 29 0,9-1-15 0,2 3 12 16,1 2 15-16,2-1-22 0,4 3-2 0,4-1-2 15,1-1-3-15,2 1-6 0,5-2-18 0,1-2-2 16,2 0 0-16,0-10-15 0,0 0-5 15,16 12-5-15,-1-8-7 0,-1-1 0 0,-8-3-22 16,7 0-7-16,2 0-14 0,21-14-11 16,-17 6-6-16,-2 1-20 0,0-3 15 0,-3-2-19 15,0 1 11-15,-1-4-5 0,-3 3-14 0,0 1 22 16,-1 3-4-16,-3 2 1 0,-2 2 17 16,-1 2-22-16,2-1 11 0,-5 3-1 0,0 0 18 15,0 0-7-15,8 12 8 0,-7-7-3 0,5 10 3 16,-1-1 8-16,2 1 6 0,2-2 3 15,2 0 12-15,2-1-15 0,3 1 9 0,2-3 5 16,1-2-1-16,2 0-10 0,1-3 3 16,1-3 3-16,-1-2-4 0,-10 0-7 0,2 0 1 15,23-15-3-15,-19 8-11 0,-2-3-20 0,0-4-6 16,-4 1 7-16,0-3-13 0,-2-3-21 0,-4-3 15 16,2-2 8-16,-5-4 4 0,-1-2-47 15,0 3 8-15,-2-2 32 0,0 15 13 0,0-4 1 16,0-1 2-16,-18-22-8 0,12 29 3 0,-2-1 1 15,3 6 30-15,-3 3 15 0,5 5 18 16,-1 3 29-16,4-4-1 0,-9 24 23 16,6-4 8-16,-1 5-1 0,4 0 23 0,0-10 8 15,0 7-18-15,0 4-3 0,14 29-18 0,-8-28-12 16,0-2-5-16,2 1 4 0,0-1-27 16,-2-2 12-16,1-1-19 0,0-7-38 15,0-1-21-15,-3-6-29 0,0-3-40 0,-1-4-40 16,-3-1 13-16,0 0-136 0,0 0-44 0,10-14 26 15,-10 4-281-15,0 3 2 0,0-3 42 16,0-7 41-16,-16-17 16 0,6 13 49 16,-1 4 18-16,1 0 23 0,-2 5-6 0,-2 2 13 15,3 5 38-15</inkml:trace>
  <inkml:trace contextRef="#ctx0" brushRef="#br0" timeOffset="62266.54">17130 14518 394 0,'-5'-2'346'16,"1"1"-28"-16,2 0-24 0,0 1 24 15,1 0-27-15,2 0-34 0,-1 1 18 0,4 0-10 16,2 0-20-16,0 0-2 0,1 0-8 0,11 4-30 15,-9-5-31-15,8 0-5 0,1 0-25 16,4 0-11-16,2 0-21 0,0 0-4 0,2 0-10 16,27-12-11-16,-27 8-8 0,-1-1-9 0,-3-1-9 15,-1 3 4-15,-2-1-8 0,-10 4 0 16,1 0-12-16,1 0-3 0,-1 0 5 0,-2 0-9 16,1 0 2-16,-2 0 5 0,-1 0 8 15,-6 0 1-15,23 17 0 0,-15-6-10 0,-1 3 11 16,0-1-25-16,-3 1 0 0,-3-1 1 0,0-2-10 15,-1 0-26-15,0-11-28 0,0 8-31 0,0 1-29 16,0-2 8-16,0 1-104 0,0-1-35 16,0-2-39-16,0-5 23 0,0 7-202 0,0-7-53 15,0 7 24-15,0-7 31 0,0 0 25 16,3 6 29-16,-2-10-10 0,3 0 24 0,2-10 51 16,4-6 26-16</inkml:trace>
  <inkml:trace contextRef="#ctx0" brushRef="#br0" timeOffset="62382.34">17627 14383 328 0,'-3'-17'379'0,"-3"1"-81"0,-1 4-40 16,-1 4-28-16,1 3-21 0,2 1-25 0,-3 2-30 16,1 1-1-16,7 1-60 0,-11 0-40 0,-1 0-59 15,-6 12-1-15,12-7-173 0,5 2-146 16,1-4-32-16,3 2 18 0,7 4 31 0,1 0-24 16</inkml:trace>
  <inkml:trace contextRef="#ctx0" brushRef="#br0" timeOffset="62632.51">17728 14483 246 0,'4'8'426'16,"0"6"-41"-16,-2-2-37 0,0-3-46 16,2-1 54-16,-1-1-26 0,2 7-24 0,0-4-25 15,1-3-11-15,-2-2-25 0,2 1-27 16,0-2-9-16,7 2-28 0,-5-3-11 0,1-1-17 16,-1-1-19-16,-8-1-10 0,7 0-15 0,-1 0-8 15,7-12-13-15,-8 9-3 0,4-6-17 0,0-4-19 16,-2-3-16-16,-2 3-19 0,-5 0-18 0,0 2-36 15,0 2-14-15,0-4 6 0,-12-15-102 16,6 15-44-16,-2 1-15 0,-1-2-19 0,4 7-32 16,1 4 24-16,-1-4-155 0,3 3-85 15,-1 0 47-15,3 0 35 0,0 1 34 16,0 3 26-16,0 0 23 0,0 0 17 0,16-5 2 16</inkml:trace>
  <inkml:trace contextRef="#ctx0" brushRef="#br0" timeOffset="62934.82">17899 14407 802 0,'18'11'269'0,"-2"5"-8"0,2-1-11 16,-2 2 15-16,0 0-13 0,-4 0-41 0,0-1 0 15,-3 0-25-15,0-2 26 0,-4 1-10 16,2-6-19-16,-3-1-18 0,0-2 2 0,-2-1-21 16,1-1 7-16,-3-1-5 0,1 0-8 0,-1-3-20 15,0 1-17-15,0-1-2 0,-1-1-7 16,-1-1-12-16,1-1-4 0,0-2-15 16,1-1 1-16,1 0-14 0,3-10-2 0,1-4-4 15,3 3 4-15,2-5-13 0,2 7-6 0,2-3-2 16,1 3 0-16,1 2-3 0,4 2-3 0,-1 3-5 15,1 3 20-15,-1 2-5 0,-8 3 9 16,3 0 0-16,19 12-5 0,-16-4 10 0,-3 1-3 16,-3 5-8-16,-3-1-5 0,-3 0 9 0,-1-1-12 15,-1 0-12-15,-1-3-19 0,-1 1-34 16,0-2-24-16,0-1-30 0,4 10 7 0,-2-3-98 16,-1-3-25-16,0-5-58 0,8 5 24 0,3-2-215 15,3-2-52-15,2-2 23 0,3 0 46 16,2-2 44-16,-9-3 25 0,6 0 25 0,6 0-2 15,28-13 15-15,-23 8 10 0</inkml:trace>
  <inkml:trace contextRef="#ctx0" brushRef="#br0" timeOffset="63221.59">19147 14470 616 0,'30'-6'367'0,"-16"6"-18"0,3 0-27 16,1 0-24-16,-4 0-38 0,14 13 46 15,-18-7-1-15,1 6-14 0,0-2-24 0,2 2-14 16,0 0-29-16,1-1-11 0,-2-1-20 15,3-2-17-15,1 0-21 0,1-2-22 0,-4 0-15 16,4-3-2-16,-2-2-16 0,-2-1-7 0,-5 0-4 16,4 0-15-16,11-14-15 0,-8 7 0 0,-1-1-6 15,-5-4-20-15,3 0 1 0,-6-3-18 16,1-2-6-16,-4 0-3 0,-3 0-20 0,0 8-14 16,-11-16-13-16,-3 13-13 0,-2-2-10 0,-5 2-21 15,-1 4 10-15,1 4-61 0,-2 0-22 16,2 0-27-16,2 3-13 0,4 0-31 0,15 1 21 15,-8 0-159-15,1 0-110 0,7 0 3 16,0 0 40-16,-11 8 33 0,17-6 16 0,15 3 42 16,5-3 18-16,8 0 0 0,1 1 15 0</inkml:trace>
  <inkml:trace contextRef="#ctx0" brushRef="#br0" timeOffset="63463.74">19820 14333 236 0,'21'-13'357'15,"-5"0"-62"-15,-5-1-2 0,-2 4-38 0,-5-1 17 16,-3 6-31-16,-1 5 20 0,0 0-32 0,-5-5 77 15,3 9 1-15,0 0-7 0,-3 16-1 0,1 3-8 16,2 4-20-16,0 7-3 0,2-20-4 16,0 11-21-16,0 6-27 0,12 37-22 0,-7-30-21 15,0-1 5-15,1-1-19 0,0-2-28 0,0 0-15 16,-3-5-14-16,2 0-27 0,-3-1-49 16,-1-4-48-16,0-6-30 0,-1-18-57 0,0 10 10 15,0-2-172-15,-14 0-65 0,8-10 28 16,1 0-285-16,-9-9 25 0,1-4 72 0,-2-2 16 15,-2 2 48-15,0-5 31 0,1 1 28 0,-1 0 23 16,-2 2 2-16,3 0 46 0,0 3 18 16</inkml:trace>
  <inkml:trace contextRef="#ctx0" brushRef="#br0" timeOffset="63629.18">19620 14599 1082 0,'0'-5'354'0,"0"3"14"0,2-1-41 0,2 3-6 15,1-2-36-15,14-2-9 0,1 0-29 0,3 0-17 16,5 2-33-16,2-1-21 0,2 2-16 15,0-1-24-15,-3-4-21 0,5 3-40 0,0 0-8 16,-2 0-137-16,3-3-46 0,-3 1-74 16,3 0 19-16,3-2-297 0,-5 0 35 0,-1-3 32 15,2 2-3-15,3-3 6 0,-2-3 28 16,2 0 47-16,-1 1 17 0,-2-3 15 0</inkml:trace>
  <inkml:trace contextRef="#ctx0" brushRef="#br0" timeOffset="64348.81">20687 14185 573 0,'6'-12'432'16,"-1"2"-73"-16,0 1-48 0,-2 6-40 0,-3 2 92 16,0 2-13-16,-1 3-20 0,-3 4-12 15,3 12-14-15,1-8-20 0,0 10-6 16,0 6-7-16,0 2 6 0,0 3-37 0,0 2-14 16,0-1-25-16,0 1-19 0,0 0-27 15,0 0-23-15,0-1-16 0,0-2-29 0,0-3-32 16,0-4-21-16,0-2-27 0,0-5-29 0,0-5-31 15,0-5-56-15,1 4 11 0,6-12-107 0,6-7-27 16,2-3-30-16,0-4-19 0,1-1-25 16,-2-4 30-16,2-3-98 0,0-6-68 0,0-1-22 15,0-6 39-15,1 4 48 0,0-2 138 16,0 2 18-16,-2 1 286 0,-2 1 14 0,1 4 46 16,-3 2 33-16,-1 0 27 0,-2 4-28 15,-3 2 14-15,2 6-6 0,-7 3-18 0,0 7 52 16,0 1 34-16,-1 2-2 0,-3 3 0 0,0 11 2 15,-2 3 14-15,0 7-2 0,1 1 2 16,1 4-26-16,0 1 16 0,1-1-31 0,2 1-5 16,0 2-37-16,0-2 3 0,1-17-25 15,0 8-13-15,0-1-21 0,14 26 5 0,-9-29-27 16,-4-5-3-16,2-4-8 0,1-5 7 16,1-2-33-16,-1 0 2 0,2-3-7 0,-1-1-34 15,1-1-21-15,8-10-17 0,-2-2 0 0,-1 1-18 16,1-1-6-16,0-3 11 0,-4 2 5 15,4 0-3-15,-3 3 15 0,0 0-13 0,1 0 8 16,-3 9-3-16,1 0 8 0,-1 3-4 16,-7 0 18-16,8 0-2 0,12 12 12 0,-8-5 2 15,1 4 2-15,1-3 24 0,-1 1-12 0,3 0-3 16,1-3 13-16,-1-1-3 0,-1 0-5 16,4-3-12-16,-3-2 24 0,-8 0-24 0,6 0 1 15,-2 0 0-15,18-15-1 0,-15 6 4 16,-4 0 7-16,1-1-1 0,-3-7-14 0,-2 6-6 15,-3 0-1-15,-2 4 2 0,-2 7 3 16,0 0-17-16,0 0 21 0,0 0-13 0,-4-10 19 16,3 15 11-16,-1-1-10 0,1 3-1 15,-1 8 31-15,0-1 5 0,2-14-18 16,0 10 5-16,0-2-4 0,0 1 19 0,0-1-31 16,12 4 9-16,-11-7-9 0,3-3-1 15,0 2-88-15,0-3-62 0,0 0-38 0,-1-3 16 16,1 0-201-16,-1-2 30 0,0 1 32 0,-2 0-371 15,0-3 53-15,-2-1 95 0,-5-8 23 0,-6-2 47 16,-4 1 14-16,-1 0 31 0,-5 2 25 16,-2-3-3-16,-6 2 19 0,-5-1 48 0,-3 2 0 15</inkml:trace>
  <inkml:trace contextRef="#ctx0" brushRef="#br0" timeOffset="64507.71">20708 14345 754 0,'-29'-4'528'0,"16"4"-56"16,-17-8-52-16,21 5-47 0,3 1-45 0,8-1-42 15,5 2-37-15,11 0-14 0,5-1-35 0,12 2-14 16,1 0-32-16,0 0-66 0,-20 0-9 16,9 0-176-16,3 0-84 0,30 9 16 0,-28-1-335 15,-7-5 42-15,-3 0 34 0,-4 3 30 16,-5 3 27-16,-5-1 27 0,-5-1 23 0,-1-7 18 16,0 6 13-16</inkml:trace>
  <inkml:trace contextRef="#ctx0" brushRef="#br0" timeOffset="65345.47">17397 15308 852 0,'-3'-5'340'0,"-4"-10"-70"15,-2 4 5-15,-1 7-8 0,-2 0-16 0,2 4-34 16,1 0-23-16,-17 14 29 0,7 1-5 16,4 2-5-16,-1 4 3 0,1 6 1 0,-3 1-17 15,8 3-4-15,-2 1-13 0,4-2 3 16,0 2-15-16,6 0-4 0,2-17-24 0,0 9-7 16,15 23-12-16,-2-23-13 0,2-5-12 0,2-3 2 15,1-4-26-15,4-5 10 0,2-3-24 0,-12-4-9 16,8 0-17-16,24-10-2 0,-20 1-15 15,-2-4-8-15,1-1-13 0,-3-2-12 0,1-4-6 16,-4 2 4-16,1 0-6 0,-2 0 5 16,-2 0-1-16,-3 1 7 0,-1 5-12 0,-5 6 11 15,-1 1-5-15,-2 3 9 0,-3 3 2 0,0 3-1 16,-3 1 5-16,-1 12 6 0,0-2 1 16,2 2 13-16,0 0 0 0,1 1 8 0,2-10 7 15,12 16 15-15,-2-10-21 0,5-1 15 16,0-3-14-16,2-2 11 0,0-4-18 15,2-1 14-15,-4-3-20 0,-6 0 14 0,7 0-8 16,17-17-10-16,-15 8 12 0,-3-4-12 16,3-1-8-16,-4-4-11 0,-1-2-3 0,-2 1 9 0,-2-2-16 15,-2 2-9-15,-3 1 0 16,-3 4 7-16,0 2 0 0,-1 5-11 0,-12-8 6 16,0 8-6-16,-5 1-3 0,0 3-23 0,-4 2-13 15,10 1-25-15,-6 0-7 0,-3 0 10 16,-22 10-61-16,21-5-42 0,4-1-22 0,-1 0-36 15,4 2 23-15,4-1-140 0,2-3-115 0,2-1 5 16,4-1 35-16,0 0 31 0,2 2 31 16,2-4 32-16,2 4 26 0,3-4 1 0,10-1 8 15</inkml:trace>
  <inkml:trace contextRef="#ctx0" brushRef="#br0" timeOffset="65901.95">17827 15455 512 0,'3'3'418'16,"3"0"-35"-16,3 8-29 0,1 1-47 15,-1 5 31-15,-3 0 1 0,4 2-23 0,-1 1-16 16,-2 2-27-16,0-4-23 0,0 1-38 16,0-2-22-16,-2-2-6 0,-3-4-19 0,2-1-13 15,-2-3-10-15,0 0-13 0,-2-2-2 0,1-3-21 16,1 0-3-16,-2-1-7 0,1-1-14 0,-1 0-23 16,0 0 13-16,0 0-20 0,2-13 2 15,-2 6-11-15,1 0-16 0,0-10 9 0,3-2-13 16,-1 1-1-16,1 2-3 0,2-1-7 15,-1 4-14-15,3 1-4 0,3 0 7 0,-2 3-1 16,-1 4-6-16,5-3 13 0,-2 8-2 16,-11 0-1-16,13 0 2 0,2 0 7 0,18 13-8 15,-17-3 5-15,2 1 11 0,0 1 15 0,-2 1-11 16,-2-1 12-16,-1 1-8 0,-2-2 16 0,-3-3 0 16,-4-1 9-16,1 0-3 0,-2-2-5 15,-2 1-3-15,0-2 8 0,-1-4-4 0,0 0-12 16,0 0-8-16,0 0 7 0,0 0-14 15,-12 6 5-15,7-7-11 0,0-1 5 0,1-1-4 16,-6-7-4-16,4 1 0 0,0 1 16 0,3-1-14 16,2 1 3-16,1 2-24 0,0 6 24 15,0-11-17-15,12-11 2 0,-2 11-2 0,1 1-8 16,6 1 14-16,3 0 12 0,2 1-23 16,0 5 18-16,1 0-7 0,-11 3 22 0,2 0-12 15,5 0 3-15,21 17 8 0,-22-8-11 16,-5-1 5-16,-3 4 4 0,3-1-11 0,-9-2-20 15,-1-3 7-15,-1 1-12 0,-2-7-22 16,0 6-40-16,0-6-40 0,0 7-39 16,-11 5 15-16,8-7-123 0,2-4-39 0,-4 2-44 15,3 0 30-15,2-1-204 0,0-2 46 0,0 0 41 16,0 0 34-16,11 4-85 0,-5-5 32 16,0 1 28-16,1-3 38 0,9 0 59 0,-2-3 10 15,1-4 4-15,-5 0 25 0</inkml:trace>
  <inkml:trace contextRef="#ctx0" brushRef="#br0" timeOffset="66413.86">18531 15586 310 0,'2'-3'454'15,"3"2"-88"-15,-1-1-29 0,0 1-42 0,1 4 67 16,-1-1 9-16,1 2-28 0,3 6-3 16,4 4-15-16,-4-1-19 0,1 4-3 0,-3 1-39 15,3-1 7-15,-4 1-42 0,0-4-32 16,-2 2-16-16,1-4-14 0,-2-3-16 0,0-1 5 16,-2-4-33-16,2 3 9 0,-2-4-18 15,0-3-12-15,0 0-11 0,0 0-20 0,0 0 8 16,-5 2-23-16,3-4-19 0,1-2 2 0,0-2-29 15,0 2-8-15,-1-4-17 0,2 2 16 16,0-12-16-16,0 11-7 0,0-6-10 0,0-1 20 16,15-12-18-16,-10 16 16 0,-2 0 1 0,10-1 7 15,-4 5-6-15,1 4 5 0,-1-1-13 0,-9 3 7 16,12 0 1-16,16 12 5 0,-11-3 16 0,-1 4 1 16,-2 1 0-16,0 1 12 0,0 2 0 15,-5-2 5-15,0 2 1 0,0-4 2 16,-4 0-9-16,-1-4 7 0,-3-1 8 0,1-2-26 15,-1 0 13-15,0-3 1 0,-1-1-10 0,0-2 15 16,0 0-12-16,0 0-5 0,0 0-6 0,-13 4-8 16,10-5-3-16,-1-2 4 0,0 1 0 15,1-4-24-15,-5-6 7 0,4-2 5 16,4 4 6-16,0 0-3 0,0 1-9 0,0 2 6 16,0-3-18-16,19-12 27 0,-8 11-17 15,4-2 15-15,4 1-10 0,0 2 0 0,1 3-3 0,3 3 6 16,-1 3 12-16,-10 1-7 0,5 0 0 15,24 10-4-15,-20 0 14 0,-1 1 2 16,-4 1-3-16,-1 0-8 0,-4-1 1 0,-3 3-14 16,-4-3-19-16,-2-1-20 0,-2-10-33 15,0 8-48-15,0-1 12 0,-18 11-124 0,6-9-57 16,6-2 26-16,-4-5-255 0,0 1-16 0,3 0 44 16,3-3 39-16,2 0 48 0,2 0-7 15,0 0 59-15,0 0-4 0,9 0 58 0,-3 0-1 16,2 0 23-16</inkml:trace>
  <inkml:trace contextRef="#ctx0" brushRef="#br0" timeOffset="67012.45">19273 15677 1007 0,'-2'2'364'16,"0"2"19"-16,0 0-7 0,0 2-31 0,0 10 2 15,0 2-31-15,0-2-22 0,-1-3-15 16,2 6-31-16,-1-7-16 0,2 0-26 0,-1-2-15 16,0 0-32-16,0-5-19 0,-1 0-12 15,-1-1 2-15,3-3-21 0,0 2-9 16,-2-3-17-16,2-1 9 0,0 1-21 0,0-3-18 16,0-1-8-16,0-1-14 0,1-1-22 0,3-11-19 15,-4 8 6-15,12-17-15 0,-7 11 11 16,2 1-10-16,1 1 2 0,1 2-3 0,-2 3 11 15,1 3 1-15,1 3-5 0,-2-1 12 0,1 3 8 16,-1 0 18-16,9 0 1 0,16 12 27 0,-11-2-3 16,-3 2 7-16,0 0 12 0,-2 5-5 15,1-2 0-15,-4 2 6 0,-5-1-14 16,4-2-4-16,-2-1 4 0,-5-3-4 0,1-3-28 16,-3 0 16-16,-1-1-23 0,0-2 6 15,-1-1-6-15,1-2 1 0,-1-1-37 0,-1 0-18 16,0 0-22-16,0 0-11 0,3-10-14 15,-1 4-12-15,3-8-7 0,-1-1 5 0,3-2-3 16,1 3-1-16,0-1 12 0,2 0 3 16,-1 4 9-16,-4 1 20 0,6 0-11 0,-4 5 34 15,-2 0 8-15,0 3 13 0,2 1 27 16,-7 1 16-16,0 0 25 0,22 16 16 0,-12-4-5 16,0 0 29-16,1 3-14 0,-3 3-4 0,2-3 0 15,1-1-1-15,-1 2-11 0,0-2 4 16,-2-1-10-16,-1 0 6 0,-3-4-25 0,0-2 6 15,1-1-17-15,-2-3-4 0,0-1-56 0,-1-2-45 16,-2 0-61-16,0 0 13 0,0 0-149 16,0 0-64-16,7-15 30 0,-3 1-274 0,-3-1 55 15,2 1 39-15,-3 4 6 0,0 0 32 16,0-6 49-16,0 3 39 0,0-3 8 0,0 1 24 16,0 0 13-16,-11-14-2 0</inkml:trace>
  <inkml:trace contextRef="#ctx0" brushRef="#br0" timeOffset="67143.31">19759 15612 383 0,'-2'-16'376'15,"-1"3"-11"-15,0 4-41 0,1 0 10 16,2 1-43-16,-2 2-60 0,1 2-28 0,-1-1-22 16,1 1-2-16,0 2-19 0,-1 0-19 0,0 1-95 15,0 1-75-15,-1 0-56 0,0 4 9 0,0-2-249 16,2 0-106-16,1 2 33 0,1 2 36 16,2 0 20-16,11 8 3 0,1 2 12 15</inkml:trace>
  <inkml:trace contextRef="#ctx0" brushRef="#br0" timeOffset="67905.85">19948 15670 616 0,'3'-1'430'0,"-1"1"14"0,-1-3-35 0,0 3-19 15,0 0-34-15,-3 0-5 0,1 0-17 16,-3 2-41-16,1 1-6 0,-2 0-19 0,-6 7-30 16,2 3-17-16,-1-1-15 0,2 4-19 0,1 0-28 15,3 5-11-15,2-1-12 0,2-11-25 16,0 6-1-16,12 20-28 0,-3-18 7 0,3 0-13 15,0-1-16-15,4-3-46 0,0-1-9 16,3-5-19-16,4 0-33 0,3-4-40 16,0-2-8-16,2 1 10 0,-12-2-62 15,5 0-21-15,30-14 12 0,-24 5-6 0,-4 0 2 16,2-4 13-16,-4 1 26 0,1-2-6 0,-5-1 23 16,-4 1 14-16,-1-1 34 0,-6 7 15 0,-1-1 7 15,-1 3 39-15,-3-1 10 0,-1 7-2 16,0 0 60-16,-13-8 14 0,7 7-1 0,-2 2 6 15,-8 6 13-15,-2-3 4 0,-1 6-1 0,3-1-6 16,0 2 1-16,3 2-13 0,2-2-4 16,2 3-6-16,7-4 0 0,-2-1-15 0,3 1-2 15,-1-2 0-15,2-8-17 0,0 0-5 16,14 21-8-16,-5-16 1 0,-2-3-22 0,3-2-12 16,-2-2-22-16,-8 2-11 0,14 0-5 0,15-11-8 15,-12 1-12-15,1 0-11 0,0-3-6 16,-3 4 9-16,-1-4-9 0,-1 4 5 0,-3-1 15 15,-1 3 26-15,-3-1-14 0,-1 4 12 16,-2 2 13-16,-1-1-35 0,0 3 33 0,-2 0-2 16,0 0 35-16,0 0-3 0,11 13-1 0,-8-9 4 15,0 1 2-15,4 7-3 0,1 0 0 16,-2-3 10-16,2-3-1 0,-2-1-7 0,-1 0-3 16,0-4 1-16,1 2 7 0,2-3-8 15,-8 0-8-15,0 0 18 0,7 0-14 0,13-14-3 16,-8 3-11-16,-4-2 3 0,1-2-8 0,-2-1-21 15,-1-4-13-15,-1 1 19 0,-1-6-30 0,3 0 16 16,-4-3 4-16,-1 0-9 0,-1 0 4 0,0-1 4 16,0 4 4-16,-1 14 3 0,0-4 63 15,0 0 5-15,0 2 0 0,0 2 12 16,0 5 23-16,0 6 18 0,-5-6 27 0,3 11 13 16,2 4 23-16,2 14-10 0,-2-9 12 15,0 8-17-15,11 34 34 0,0-23 8 0,2 2-16 16,1-2-1-16,1 0-31 0,-2-1-3 0,0-4-21 15,-3-2-2-15,2-3-28 0,-3 0-31 16,-1-2-11-16,0-4-3 0,-1-5-118 0,-1-7-40 16,-2-4-83-16,-4-1 18 0,0 0-162 0,11-13 31 15,-11 6-331-15,0-1 50 0,0-3 54 16,0-6 29-16,0-5 41 0,-14-27 34 0,4 26 35 16,0 0 33-16,-1 5 23 0,-4 2 25 15,2 2 17-15,-4 1 10 0,3 5 18 0</inkml:trace>
  <inkml:trace contextRef="#ctx0" brushRef="#br0" timeOffset="68208.66">20571 15709 445 0,'-2'3'452'0,"0"-2"-41"0,0 1-59 16,1-1 40-16,1 0-14 0,2 0-11 0,2 1-20 15,1 0-29-15,11 1-40 0,5 1-31 16,1 0-32-16,4 0-13 0,0 0-16 0,-1-4-59 16,-1 0-44-16,-2 0-80 0,-11 0-1 15,4 0-125-15,1 0-52 0,0 0-44 0,13-10-41 16,-19 9 21-16,-2 0-151 0,-1-1 17 0,-7 2 2 15,0 0 84-15,0 0 151 0,7 0 12 16,-7 0 127-16,0 0 58 0,13 11 46 0,-12-8 21 16,0 2 36-16,0 2 25 0,-2-2-22 15,1 2 41-15,0 1-5 0,0 1-3 0,0 2-10 16,0 4-10-16,0-1-26 0,0 2-8 16,0 0-14-16,0-3-10 0,0-1-24 0,0-4-42 15,0 0-58-15,0 0 0 0,0-8-110 0,0 6-46 16,0-6-56-16,0 0 22 0,0 0-316 15,0 0 52-15,1 11 19 0,-1-13 31 0,3-1 27 16,0 0 5-16,-1-3 23 0,5-9 13 0,-2 3 2 16</inkml:trace>
  <inkml:trace contextRef="#ctx0" brushRef="#br0" timeOffset="68562.11">20958 15693 354 0,'-1'-9'446'0,"-2"3"-53"15,2 0-73-15,-1 3-37 0,0-3-51 16,0 4 15-16,0-1-50 0,1 3-11 0,1-1-49 15,0 2-35-15,0 1-19 0,0 1-11 0,3 3-21 16,-1-1-16-16,0 1-8 0,5 9-1 16,-1-2 9-16,1 1-11 0,3-1-7 0,-5 1 8 15,6-1 2-15,-4 0 31 0,0-1 15 16,-2-4-8-16,1 6 42 0,-2-4 2 0,-1-3-14 16,0 0 9-16,2 1 9 0,-1-4-10 0,0 1 9 15,-1 1-10-15,-1-3-9 0,1 1-14 16,1-1 13-16,0 0-8 0,0-1-17 0,2-1-5 15,-1-1 2-15,-1 1-6 0,2 0-8 0,-6-1 2 16,0 0 6-16,6 0-5 0,-6 0 1 0,24-18-11 16,-19 10-1-16,-2-2 0 0,-1 3-6 15,-1-3-3-15,-1 1-2 0,0 9-9 0,0-13-16 16,0-4-50-16,-15-15 6 0,11 20-92 16,-1-2-58-16,2 2-25 0,-3 3-37 0,3 3 22 15,0-1-214-15,1 3-59 0,-1 1 23 0,2-1 44 16,1 4 32-16,0 0 25 0,0 0-25 0,27 0 53 15,-11 4-11-15,2 3-5 0</inkml:trace>
  <inkml:trace contextRef="#ctx0" brushRef="#br0" timeOffset="68847.37">21190 15722 247 0,'12'12'275'0,"-3"3"24"16,2 1 0-16,-1-1 24 0,-4 1-40 15,-1 0 2-15,-1-3-35 0,-2 0 0 0,1-1-28 16,-2-4 21-16,-1-1-38 0,0-2-8 0,0-5-29 16,0 0 1-16,0 7-21 0,0-7 3 0,0 5-20 15,0-5-8-15,0 0-21 0,0 0-3 16,0 0-11-16,-5 12-13 0,4-13-8 0,-1-1 2 15,0-1-12-15,4-1-10 0,-1-1-20 16,6-7 2-16,3-1-4 0,2 1-13 0,3 1-8 16,0 3 9-16,2-2-5 0,0 3 10 0,0 2-15 15,-3 3 0-15,-1 0 4 0,-6 2 16 16,2 0-9-16,10 11 19 0,-8-3-9 0,-2 0 3 16,-3 1 4-16,-2-4 4 0,0 2-17 15,-3-2 13-15,0 2-13 0,-1-2-33 0,0-5-26 16,0 0 6-16,0 7-110 0,0-7-74 0,0 6-68 15,0-6 30-15,0 6-285 0,0-6 39 16,10 20 38-16,8-13 25 0,7-1 31 16,1 3 21-16,4-7 25 0,8 0 63 0,-4-1-10 15</inkml:trace>
  <inkml:trace contextRef="#ctx0" brushRef="#br0" timeOffset="69107.6">22180 15809 760 0,'17'-14'472'0,"-7"1"-48"15,0 1-22-15,-7 4-43 0,-3 8-23 16,0 0-11-16,-13-11-28 0,8 14-16 0,-1 1-26 16,-9 6-9-16,1 4-39 0,0 2-2 0,1 2-16 15,-1 3-23-15,4 0-15 0,1 1-10 16,7 2-15-16,-1-3-19 0,3-9-7 0,0 5-5 16,12 17-17-16,-1-17-21 0,0-3-2 0,2-4-14 15,5-2-41-15,-2-2-20 0,5-3-35 0,-2-3-42 16,-8 0 9-16,22-10-80 0,-10 0-48 15,-2-4-46-15,-2 0-43 0,-1-3 29 0,1-1-171 16,-1-3-51-16,-1-1 17 0,-2-2 34 16,3-2 30-16,-5-2 37 0,0 2 34 0,-1 0 11 15,1-1 14-15,-5 2 5 0</inkml:trace>
  <inkml:trace contextRef="#ctx0" brushRef="#br0" timeOffset="70051.23">22501 15628 526 0,'-5'-15'308'0,"-4"1"-25"0,0 3 20 0,2 2-22 15,-3 6 12-15,3 3-37 0,1 3 34 16,6-3 1-16,-15 19-8 0,8-3 1 0,-1 4-3 15,4 4-12-15,1 4 5 0,0 3-24 0,3-14-12 16,0 7-25-16,0 5-12 16,0 0-31-16,14 31-14 0,-9-32-13 0,4-1-12 0,-7-4-16 15,3-2-7-15,0-1-23 0,-3-3 17 16,0-5-32-16,0-4-18 0,0-2-3 0,2-3-17 16,-1-3-22-16,2 2-9 0,-5-2-27 0,0 0 9 15,20-19-18-15,-11 7-15 0,2-2-17 0,2 2 5 16,1-4 9-16,1 2-2 0,-2 3 13 15,2 0-7-15,-5 7 12 0,3-6 1 16,-4 9 11-16,0 1 0 0,-9 0 26 0,8 0 4 16,10 14 14-16,-8-3-6 0,-2 4 7 0,0-2-6 15,0 2 0-15,0 0 8 0,0-2-12 16,-1 1-3-16,-1-5-15 0,-2-1-38 0,-1-1-9 16,-1-2-21-16,2-1-41 0,-2-1 12 15,2-2-82-15,-2-1-9 0,4 0-19 0,-6 0-1 16,0 0-4-16,14 0 4 0,13-18 27 0,-15 5-1 15,0-2 15-15,0-2 42 0,-3 0 43 16,0 1 38-16,-5-2 18 0,0 3 48 0,-3 3 4 16,-1 3 32-16,0 1 28 0,0 8-9 0,0 0 83 15,0 0 8-15,-16-12 22 0,11 13 2 16,-9 8 6-16,-2-3-9 0,4 2-3 0,-3 4-5 16,2 2-29-16,3 1-11 0,0-3-2 15,3 3-1-15,3-3-27 0,1-4 1 0,0 0-14 16,1 0 1-16,2-3-19 0,0-1 5 0,0-4-13 15,0 0-13-15,0 0-14 0,10 10-4 16,-4-9-26-16,1-1-14 0,8-3-32 0,2-5-10 16,-5 4-11-16,7-6-23 0,-1-2 0 15,1 0-9-15,-3 0 6 0,0-1 9 0,-2 2 8 16,0 2 3-16,-4 4-6 0,-3 0 12 0,-2 2 21 16,0 3 10-16,-5 0 29 0,0 0 17 15,0 0 4-15,11 10 4 0,-8-6 0 16,-3 0-2-16,3 0-5 0,-1 2-1 0,0-2-6 15,1 1 12-15,-2 0-6 0,3-1 0 0,-1 0-4 16,0-1-5-16,1-1-8 0,0 1-14 16,1-3-18-16,0 0-12 0,0 0 14 0,-5 0-24 15,0 0-17-15,13 0 3 0,15-14-9 0,-16 8 35 16,2 2 5-16,-6 3-9 0,-1-1 15 16,-1 0-8-16,-1 2 11 0,-5 0 9 0,0 0-10 15,0 0 29-15,8 0 1 0,9 21 17 0,-9-10 15 16,-2-1-7-16,2 3 8 0,-1 2-7 15,-1-3 8-15,2-2-8 0,-5-2-8 0,1-2-7 16,-1-1 14-16,0-1-1 0,-1-2-4 16,0 2-6-16,-1-4-1 0,1 0-7 0,0 0 3 15,1 0 4-15,-3 0-2 0,0 0 11 0,0 0-13 16,8-10-9-16,-3 6 11 0,4-11-9 16,2 2-1-16,1 0 5 0,1 3-17 0,-1-3 4 15,3 2 12-15,1 3-14 0,-1-1 14 0,0 3-7 16,-2 4 5-16,2-3 6 0,-8 5 2 15,2 0 3-15,4 0 1 0,10 15 6 0,-10-6 4 16,-2 1 0-16,-5 0-4 0,0-5-3 16,-4 3-2-16,2-2 6 0,-2 0-7 0,0 0-25 15,-2-2-13-15,0 0-32 0,0-4-23 0,0 0 8 16,0 0-146-16,0 0-49 0,-11 10 25 0,8-10-251 16,-2-3 43-16,1 3 35 0,1-3-53 15,0 0 33-15,1-3 31 0,1 1 22 0,1-1 26 16,0 0 20-16,6-8 4 0,-2-1 32 0</inkml:trace>
  <inkml:trace contextRef="#ctx0" brushRef="#br0" timeOffset="70773.66">23432 15934 592 0,'1'-1'383'0,"0"1"-29"15,-1-1-8-15,1 3-46 0,-1 1 8 0,0 1-13 16,0 1-27-16,2 1 7 0,-1 1-26 0,0 0-3 16,-1 1-25-16,0 4-27 0,0-3-8 15,0 2-23-15,0-2-1 0,0-1-19 0,0-2-15 16,0-6-20-16,0 9 2 0,0-9-22 15,0 7 1-15,0-7-4 0,0 0-11 0,0 8 0 16,-8 0-8-16,6-11-14 0,1 3 4 16,0-2-13-16,1 0 5 0,0-1-15 0,2-2 0 15,0 0-25-15,8-9 2 0,1-1-5 16,4 3-7-16,-2-2 4 0,-1 3 3 0,6 2-6 16,-3 4-9-16,-1 1 5 0,-5 4-1 0,2 0-1 15,-2 0 8-15,-1 0-10 0,13 17 3 16,-12-8 7-16,0 3 12 0,-1 4-9 0,0-3 18 15,1 1 4-15,-2-4-2 0,1 3-5 0,-1-1-2 16,0 0 10-16,-1-3 9 0,1-4 5 16,-4 0-3-16,4-2-16 0,-1 2 3 0,1-4-6 15,11 1 5-15,-10-2-8 0,-8 0 16 16,12 0-10-16,11-18-24 0,-9 11-6 0,-2-2 6 16,-2 3-8-16,0-6-10 0,-1-1-9 15,-2 0 10-15,-1 3 2 0,-2-1-8 0,-1 3 15 16,-2 2-10-16,0-1 9 0,-1 3 3 0,0 4 1 15,0 0 6-15,0 0 4 0,-5-4 20 16,1 6 14-16,1 3 1 0,-6 7 13 0,6 2-10 16,1 0 4-16,2-1 4 0,0-4-8 15,0 4-2-15,12 15-8 0,-5-12 6 0,6-3-10 16,2-2 4-16,4-3-22 0,2 0 15 16,3-2-20-16,-2-3-10 0,-10-3-19 0,4 0-17 15,3 0-8-15,22-17-24 0,-22 8-26 0,1-6-15 16,-3 1-6-16,0-2 14 0,-4-5-47 15,-2 0-11-15,1 1 17 0,-4-7 10 0,-2-1 18 16,-2 2 8-16,0-2-7 0,-4 16 35 16,0-6-4-16,0-2 38 0,0 0 5 0,0 1 78 15,-13-13 7-15,11 21 8 0,0 5 12 0,-1 2 24 16,2 1 11-16,-2 3 14 0,0 0 3 16,0 6 38-16,-5 9 1 0,3 2-16 15,0 4 59-15,1 7-19 0,-1-3 13 0,3 2-18 16,0 3-4-16,1-3-27 0,-1 2-8 15,2-14-32-15,0 6-8 0,0-1-51 0,0-1-3 16,0 0-131-16,0-4-52 0,13 9 15 0,-10-19-259 16,0-1 36-16,2-1 30 0,1-3 30 15,1 0-337-15,1 0 66 0,3 0 42 0,18-9 39 16,-14 0 45-16,3 6 33 0,4-1 28 0,-4 0 25 16,1 1 24-16,-4 2 21 0,-5-2 22 15,-3 0-3-15</inkml:trace>
  <inkml:trace contextRef="#ctx0" brushRef="#br0" timeOffset="70916.03">24335 16078 670 0,'2'-3'557'0,"-1"3"-73"0,0-3-28 16,0 1-67-16,0 0-34 0,-1-1-40 0,1 2-51 15,0-1-45-15,0 1-61 0,0-2-71 16,-1 1-11-16,0 1-219 0,0-1 13 0,-1-2-356 16,0 2 38-16,-3 0 31 0,0-2 16 15,-8-5 25-15,-4 0 28 0,-1 1 28 0,-2-3 20 16,-7-2-1-16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57:21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570 807 400 0,'0'0'292'16,"0"0"-49"-16,0 0-9 0,0 0-25 0,0 0 5 16,0 0-15-16,0 0-8 0,15 5-24 0,-17 2 14 15,2-1-9-15,2 2 6 0,-2-8-21 16,0 6-18-16,0 1 6 0,-11 5-14 0,8-5-13 16,-1-2-13-16,0-2 22 0,1-3 7 0,3 0 10 15,0 0-6-15,-3 0-14 0,1-2-14 16,-2-4-7-16,1 1-11 0,-4-2-21 0,7-2 6 15,-2 3-3-15,-2-1-33 0,3-4 5 0,1 11 8 16,3-15-25-16,-1 3 12 0,3 3 4 16,4 7-22-16,-1 0-6 0,3-4 0 0,2 5 8 15,-6 1-8-15,3 0-23 0,20 21-6 16,-13-8 5-16,-2 8 17 0,0 2 10 0,-5 2-9 16,-3-1 5-16,-2 2 6 0,0 0 6 0,-1-1-7 15,-4-13 10-15,-14 23 20 0,7-10-4 16,-1-1 4-16,-3-4-5 0,-3 2 1 0,-2-6-6 15,-1-1 4-15,3-3 3 0,0-1-7 16,-1-3-8-16,-1-1 4 0,-4-2-11 0,13-5-8 16,-4 0 2-16,-3 0 0 0,3 0 0 0,-13-15-16 15,13 5-20-15,2-2-18 0,2-2 1 16,3 2 1-16,3-5 11 0,-2 8-13 0,3 9 3 16,0-10 6-16,18-4-8 0,-9 11 17 0,2 3-16 15,1 0-1-15,-5 0 14 0,3 0 7 16,16 15 4-16,-9-8 1 0,-2 0 5 0,3 2 0 15,-1-1 9-15,1 2-5 0,1-1-5 0,-1-2 5 16,1-1 7-16,-2-2-12 0,-2-1-17 0,-6-3-19 16,2 0-36-16,3 0 5 0,19-17-49 15,-17 13-23-15,-1-7-32 0,-1-3-20 16,-3 0-26-16,3-3-9 0,2 4 21 0,-6-3-146 16,-4-1-58-16,1-1-14 0,-2-1 12 0,-4-2 25 15,0 2 30-15,0-5 1 0,1 4 32 16,-2 8 37-16</inkml:trace>
  <inkml:trace contextRef="#ctx0" brushRef="#br0" timeOffset="475.27">824 577 750 0,'-9'-12'319'15,"0"-2"-38"-15,-4 3 12 0,3 6-39 0,-9 1 0 16,-2 0-52-16,1 3-17 0,-3 1-3 16,-2 5-30-16,0 1-7 0,0 5-16 0,1 4-15 15,-1 2-11-15,2-1 30 0,1 6-13 16,-3 2 7-16,3 1-4 0,2 7-8 0,-3 2-11 15,4 4-11-15,-3 1 22 0,3 2-9 0,2 0-5 16,2 1 4-16,3 1-12 0,1 4 6 16,2 0 5-16,6-8-7 0,3-23-4 0,0 6-11 0,12 34-9 15,0-25-2-15,1-2-4 0,3 0 5 16,2-3-22-16,3 1 11 0,2-4-14 16,0-3 2-16,4-4 6 0,-1-2-15 0,1-2-5 15,5-5 1-15,0-2-10 0,3-4 8 16,-16-1 4-16,7 0-18 0,34-10 15 0,-29 0-25 15,1 0-1-15,-4-4-6 0,17-12-6 0,-3-7 6 16,-7 0-2-16,-5-1 0 0,-2 0-2 16,-6 0-9-16,-3 2 11 0,-5-4-6 0,-3 0-3 15,-5-2 7-15,-1 1 9 0,-5 18-16 16,0-10 3-16,-13-42 10 0,3 28-6 0,-4 1-4 16,-2 3 9-16,-3 7-13 0,-1 2 15 15,-1 1-13-15,1 5 6 0,-5 7 4 0,-1 3-3 16,2 8-1-16,-5 1-3 0,-3 2-6 0,5 2 2 15,12 1-3-15,-5 0 4 0,-23 20 0 0,19-10-13 16,0 0-21-16,5 4-35 0,3 10 7 16,4-6-113-16,1 7-21 0,5-7-56 0,1 3-59 15,5-13 28-15,0 6-238 0,13 22 5 0,3-20 38 16,-2-2 35-16,3 1 52 0,8-2 53 16,0-2-12-16,12-2 25 0,1-5 12 0,-16-4 22 15</inkml:trace>
  <inkml:trace contextRef="#ctx0" brushRef="#br0" timeOffset="948.03">1494 712 676 0,'7'10'435'0,"0"7"-56"16,0 7-50-16,-1 10 26 0,-1 0-6 15,0 4-24-15,0 3-15 0,0-1-12 0,0 2-26 16,0 0-5-16,-1 0-38 0,0-1-23 15,-4-27-22-15,0 3 12 0,0 7-22 0,0-2-38 16,0-3 2-16,0-1-1 0,-13 11-16 0,13-20-5 16,-2-3 28-16,0-1-17 0,-1-4-3 15,-6-2-22-15,4-3-9 0,-4-3-11 0,1-7-6 16,1 0-43-16,2-9-21 0,2-6-2 16,2-7-36-16,1 17-17 0,0-13 10 15,11-43-6-15,-3 25 2 0,4 2 2 0,0 4 4 16,-3 2 4-16,3 6 0 0,-3 13 4 0,0-9-4 15,0 10 7-15,1 5 1 0,-2-2 7 0,2 10-4 16,-1 1 1-16,1 3 7 0,4 5 1 16,-1 4 16-16,2 6 12 0,-3 6-7 0,2 10 29 15,2 5-8-15,0 3 23 0,1 4-2 0,-1 8 4 16,-2 0-17-16,0 0 5 0,-1 0 12 0,-4-2-6 16,-3-5-3-16,-1-2-12 0,-1-9 7 0,-1-4-7 15,-1-2 3-15,0-5-6 0,-1 2-4 16,0-7-29-16,1-5-43 0,-2-2-13 15,0-5-78-15,0 0 13 0,-7 7-219 0,-2-12-87 16,5-2 37-16,-4 0-224 0,1-5 30 0,-7 2 65 16,3 1 32-16,3-3 30 0,-4 2 27 15,0-2 28-15,0 3 0 0,-2-1 24 0,0-3 71 16,2 5 26-16</inkml:trace>
  <inkml:trace contextRef="#ctx0" brushRef="#br0" timeOffset="1152.08">1480 1054 817 0,'-2'-2'559'0,"0"1"-77"16,1-1-70-16,1 2-60 0,1 1-41 0,3 1-38 15,1-2-12-15,5 1-29 0,4-1-26 0,0 1-16 16,-4-1-31-16,8 0-13 0,23 5-14 0,-16-5-15 16,-11 0-41-16,7 0-56 0,7 0-5 15,2 0-187-15,0 0-55 0,37-19 25 0,-31 14-298 16,0 1 2-16,0-2 48 0,-4 1 37 15,-1 1 10-15,0 1 57 0,-2-2 11 0,-3-1-3 16,2 2 12-16</inkml:trace>
  <inkml:trace contextRef="#ctx0" brushRef="#br0" timeOffset="1398.74">2206 935 883 0,'-7'-9'411'0,"0"6"-19"15,-5 6-4-15,1-6-26 0,-3 8-40 16,7-5-6-16,-16 14-34 0,7-4-22 0,-3 0-20 15,3 9-7-15,-1 2-36 0,1 4 3 16,1 1-14-16,4 1-14 0,3 1 2 0,2 0-23 16,3 0-25-16,3-18 5 0,0 3-16 0,13 17-23 15,-4-15 3-15,7-2-4 0,-1-2-35 0,5-3-15 16,-3-3-33-16,13-3-49 0,-15-2-60 16,6 0 10-16,31-16-150 0,-22 2-47 0,9-1 24 15,-10-2-269-15,2-3-15 0,-10 1 64 16,3-3 35-16,-1-3 33 0,-9 0 20 0,4 0 9 15,-1-3 55-15,-3 0 15 0,-7 2 8 0,4-5-20 16</inkml:trace>
  <inkml:trace contextRef="#ctx0" brushRef="#br0" timeOffset="1640.89">2473 756 403 0,'-9'-10'477'0,"1"1"-89"0,2 2 41 0,-1 0-47 16,1 1-24-16,-1 6-41 0,-1 3-10 0,2 4-26 15,-2 6-5-15,2 0-19 0,1 11 16 0,2 1-6 16,3 4 4-16,0 5-45 0,0-17-4 15,0 14-24-15,15 40 1 0,-11-30-22 16,3-2-7-16,0-1-23 0,1-3 10 0,-3-9-37 16,2-5-1-16,-4 1-32 0,3-5 6 0,-3 0-19 15,2 0-7-15,-3-5-62 0,0-5-43 0,-1-2-18 16,0-2-67-16,-1-2-58 0,0-2 16 0,0-3-213 16,3-7 33-16,0 3-293 0,-2-4 69 15,-1 5 45-15,0-2 17 0,-11-14 73 0,3 10 25 16,0 0 14-16,1 2 19 0,-1 0 27 15,-6 0 18-15,8-1 57 0,-9 4-11 0</inkml:trace>
  <inkml:trace contextRef="#ctx0" brushRef="#br0" timeOffset="1930.66">2299 1059 241 0,'-1'-1'495'0,"1"-1"-106"16,3 4-61-16,1-1-40 0,4 0 74 0,2 0-26 15,11-2-22-15,-13 1-36 0,7 0-24 0,3 0-16 16,5 0-27-16,4 0-25 0,26-11-17 15,-24 6-19-15,-2 5-23 0,1-4-5 0,0 1-13 16,-4 3-11-16,-5-2-12 0,-1 2-11 0,-10 0-6 16,3 0-17-16,-1 0 8 0,13 15-10 0,-15-6-5 15,2 1-8-15,-2 3 2 0,-2 3 3 16,-3 3-11-16,-3-2 10 0,0-10-6 0,0 7 2 16,0 5-9-16,-11 13-6 0,9-17-4 0,1-5 4 15,-1-2-28-15,0-2-40 0,2-6 5 16,0 0-69-16,0 0-26 0,0 7-52 0,8 0-60 15,0-10 23-15,-3-6-211 0,5 1-83 0,0 0 63 16,-2-4 34-16,0-1 30 0,0-1-12 0,1-1 52 16,-2-8 29-16,-1 4 4 0,0-5 18 15</inkml:trace>
  <inkml:trace contextRef="#ctx0" brushRef="#br0" timeOffset="2068.53">2741 875 1048 0,'-14'-7'365'16,"1"1"-60"-16,-1 2-14 0,14 4-34 0,-13 0-33 15,-1 0-44-15,2 0-27 0,4 0-28 16,1 0-75-16,-1 0-61 0,-3 7-97 0,9-1 11 16,4 0-294-16,1-1-1 0,5 0 43 0,2 0-10 15,8-3 21-15,3 5 13 0,5-2-2 16</inkml:trace>
  <inkml:trace contextRef="#ctx0" brushRef="#br0" timeOffset="2330.23">2874 996 360 0,'0'14'493'0,"4"1"-96"0,-4-4 11 15,0 6 1-15,10 25-21 0,-6-18-22 16,2 1-19-16,-1 0-40 0,1-5-29 0,1-5-6 16,1 0-32-16,-1 0-25 0,0-2-14 0,1-1-13 15,-3-4-27-15,1-1 7 0,-1-2-23 16,-1-3 3-16,1 1-8 0,3-3-7 16,0 0-19-16,2 0-24 0,17-15 1 0,-15 3-9 15,1-2-8-15,-1-3-24 0,0 0-14 0,-1-8-7 16,-1 5-22-16,1-3-29 0,-2-3-39 15,-2-4-54-15,1 5-43 0,0-1 14 0,-3 2-112 16,-3 0-44-16,5 7 28 0,-6 3-237 0,-1 7-55 16,0 0 55-16,0 7 42 0,-10-8 35 15,7 10 29-15,4 3 44 0,0 4-4 0,4 0 16 16,5 5 17-16,-1 0 7 0</inkml:trace>
  <inkml:trace contextRef="#ctx0" brushRef="#br0" timeOffset="2648.08">3238 1180 442 0,'8'7'434'16,"1"-2"-44"-16,4 0-57 0,-1-3 20 16,1 0-28-16,1-2-41 0,-14 0-12 0,12 0-27 15,1 0-13-15,13-14-37 0,-12 7-11 0,-3-5-29 16,-2 2-6-16,5-4-22 0,-7 4-18 16,-2-7-2-16,0 2-19 0,0 3-2 0,-4-4 7 15,2 3-14-15,-3 13-4 0,0-10-2 16,0-1-15-16,-14-5-13 0,7 12 8 0,-7 2-10 15,1 7-4-15,6-5-8 0,-14 13-2 0,9 1 1 16,-3-3-3-16,5 4 13 0,-2 6 0 0,7 1 0 16,0 0 4-16,3 0-7 0,-1-1 1 15,3-2-10-15,0-12 4 0,0 4-13 0,19 9 8 16,-8-9-21-16,0-4-30 0,13-2-44 16,0-2 7-16,-9-3-123 0,10 0-58 0,38-15-46 15,-26 5 27-15,5-1 28 0,3-2-330 0,-1-1 42 16,0-5 78-16,-6 2 13 0,3-3 49 15,1-2 29-15,-5-2 27 0,0 1 38 0,0 0-9 16</inkml:trace>
  <inkml:trace contextRef="#ctx0" brushRef="#br0" timeOffset="3111.85">4132 762 902 0,'-4'-4'489'0,"0"-2"-79"15,-1 9-35-15,-2 3-40 0,1 7-36 0,-4 5-34 16,3 3-8-16,0 4-4 0,2 2-12 0,0 7 4 15,1 2-6-15,2 2-17 0,1-1 7 16,1 4-23-16,0-4-27 0,0-3-30 0,-2-3-10 16,2-20 6-16,0 2-39 0,0 2 15 15,0-3-29-15,0-2-8 0,0-1 11 0,0-4-9 16,0 2-10-16,0-7 5 0,-3 10-7 16,2-15-10-16,0-1-7 0,-1-5-22 0,7-2-9 15,-5 5-37-15,0-5 7 0,0-6-13 16,0-3-18-16,-11-26-12 0,11 33-6 0,0-10-1 15,0-4 1-15,0-1 3 0,18-31 1 0,-8 23 12 16,0 6-7-16,3 3 10 0,-1 1-2 0,1 5 0 16,0 3 17-16,-7 5-8 0,5 2 2 15,0 4 4-15,1 6 9 0,-2 0-10 0,2 3 21 16,-2 3-2-16,2 11 22 0,-3 2-3 0,1 6 38 16,1 1 13-16,-1 8 3 0,0 8 14 15,-1-3-10-15,0 4 52 0,-3-4-39 0,2 4 13 16,2-4 6-16,-5-3-19 0,0-2-10 0,-3-2-23 15,5-3-7-15,-4-9 11 0,-1 0-26 16,-1-5-4-16,3-1-44 0,-2-2-36 0,0-4-26 16,-2-5-44-16,0 0-94 0,-3-3 22 0,1-6-192 15,-2 1 34-15,6-2-298 0,-2-3 50 16,0 7 54-16,0-4 56 0,0 0 17 0,0-2 46 16,0 0 41-16,-19-11 1 0,11 13 69 15,-1 0-1-15,-1 3-9 0,2 2 45 0</inkml:trace>
  <inkml:trace contextRef="#ctx0" brushRef="#br0" timeOffset="3298.85">4084 1044 448 0,'-4'-2'609'15,"-1"0"-97"-15,-2 4-62 0,5-2-63 16,2 0-37-16,0-3-40 0,-1 4-20 0,2 3-39 16,1-4-24-16,7 3-27 0,2 1-14 15,3-2-24-15,3 1-19 0,3 0-24 0,4-2-56 16,9 2-5-16,-2-2-171 0,1-1-63 15,-16 0-51-15,12 0 21 0,6 0-288 0,6 0 36 16,0 0 34-16,0 0 30 0,0 0 29 0,-4 0 25 16,-2 0-10-16,-3 0 20 0,-4 0-24 0</inkml:trace>
  <inkml:trace contextRef="#ctx0" brushRef="#br0" timeOffset="3527">4695 1044 244 0,'-4'-2'403'16,"-1"-2"-47"-16,-2 1 6 0,-4 2-30 15,0 3-43-15,-4-2 36 0,8 0 2 0,-3 0-3 16,-3 0-15-16,-12 9 7 0,11-2-42 0,1 1-1 15,-4 5-26-15,4-1-32 0,-1 0 13 0,1 10-32 16,5 0-18-16,-5 3 1 0,9-2-30 16,3-3-8-16,1-12-21 0,0 5-10 15,11 14-6-15,-3-12 3 0,0-2-25 0,2 0-30 16,3-3-40-16,1-5-66 0,3-3-77 16,3-1 14-16,-10-1-158 0,26-10-51 0,-7-2 29 15,-4 1-293-15,-2-3 53 0,-1 0 42 16,-6-2 36-16,1 0-2 0,-4-1 31 0,-4 3 48 15,-2-1 29-15,-3 1 43 0,1-1 8 16,-5 15-3-16</inkml:trace>
  <inkml:trace contextRef="#ctx0" brushRef="#br0" timeOffset="3953.17">4566 745 599 0,'5'-1'416'0,"-8"1"-57"16,8 0-35-16,-10 0-42 0,4 0-4 0,0 0-24 15,-1 0-23-15,1 2-28 0,2 5-31 16,-1 3 21-16,2 3 20 0,-2-4-24 0,0 8 1 16,0 1 7-16,12 35-4 0,-6-17-3 0,3-1 4 15,-1 2 11-15,1 0-28 0,-3 1-3 0,0-1-13 16,0-3-16-16,-3-7-21 0,-3-16 2 16,0 6-21-16,0 3-2 0,0 1-14 15,0-2-5-15,0 0-16 0,0-3 11 0,0-2-39 16,0-4-15-16,0-1-32 0,0-2-39 15,0-7-41-15,4 10-40 0,3-7 11 0,12-6-143 16,-10 3-71-16,17-9 27 0,3 0-231 0,-5-1-20 16,-1 2 46-16,1-2 16 0,-5 1 35 15,1 1 39-15,-1-3 32 0,0 1 28 0,-6 0 22 16,6-5 15-16,0 3 52 0</inkml:trace>
  <inkml:trace contextRef="#ctx0" brushRef="#br0" timeOffset="4276.53">5057 788 640 0,'-3'-12'429'0,"1"5"-55"16,0 0-48-16,2 1-9 0,-2 3-4 0,2 1-45 16,-1 2-24-16,1 0-28 0,0 2-18 15,-2 7 0-15,2 5 13 0,0 2-3 16,-4 9-4-16,1 4-8 0,0-2 18 15,0 9-20-15,1 3-9 0,-1-1 11 0,-1 6-18 0,3-1-8 16,1-5-18-16,0-6-4 0,-4-9-8 16,3 2-35-16,0-2-4 0,1-11-9 0,0 3-12 15,0 3-9-15,0-1-28 0,0-2-7 16,0-5-38-16,14 11-11 0,-10-16-65 0,-2-4-54 16,3 1 12-16,-1-4-195 0,-1 1-83 0,1-3 35 15,9-5 32-15,0-4 31 0,-7 1-239 0,-2-3 59 16,-4 8 11-16,0-5 62 0,0-1 3 0,0-2 24 15,-13-14 23-15,9 15 38 0,-7-1 27 16,3 2 19-16</inkml:trace>
  <inkml:trace contextRef="#ctx0" brushRef="#br0" timeOffset="4462.03">4898 1093 628 0,'-2'-1'527'15,"0"1"-75"-15,2 0-40 0,1-2-63 0,2 2-26 16,1-2-38-16,2 1-36 0,2-1-24 15,10 2-18-15,2-3-23 0,1 1-29 0,3-2-25 0,2 2-36 16,-13 2-63-16,9 0-2 0,2 0-186 0,4 0-71 16,1 0 19-16,1 0 21 0,0 0 15 15,3 0-282-15,-4 0 32 0,-1 0-15 0,2 0 26 16,0 0 74-16,0 0 5 0,-2 0 5 16,-1 0 40-16</inkml:trace>
  <inkml:trace contextRef="#ctx0" brushRef="#br0" timeOffset="4816.96">5486 1071 496 0,'-14'-2'392'0,"-2"1"-29"16,-1 2-30-16,7-1-42 0,-5 0 55 0,-2 0-16 16,-19 14-11-16,16-4-25 0,2 2 0 0,-4 5-23 15,5 0-33-15,-3 0 2 0,3 2-29 16,4 0-9-16,4-2-17 0,2-2-32 0,2-6-16 16,2 4-13-16,1-5-11 0,1 0-1 0,1-8-2 15,0 0-10-15,0 7 0 0,0-7-11 16,12 14-11-16,-6-11-4 0,0-3-23 0,21-2 0 15,-15 2-35-15,26-9-13 0,-15 3-2 0,1-6-17 16,-3 0-23-16,0-2 4 0,0-2-12 0,-1 0-5 16,-2-1 11-16,-2 1 1 0,-1 1 8 15,-3 6 5-15,-4-1-3 0,1 2 12 0,-3 4-1 16,1 1-16-16,-7 3 12 0,0 0 14 0,13 12 12 16,-11-2 7-16,0 3-4 0,-1 1 13 0,4 2-7 15,-5-1 8-15,5-1-14 0,2-3 1 16,-5 0-27-16,1-3-32 0,0 1-21 0,1-4-30 15,2-2 11-15,4-1-128 0,-10-2-49 16,13 0 25-16,2 0-183 0,15-17-105 0,-13 7 34 16,3 1 37-16,-3-1 33 0,1 0 27 0,0 0 27 15,0-2 24-15,0-2 39 0,-5 4 11 0</inkml:trace>
  <inkml:trace contextRef="#ctx0" brushRef="#br0" timeOffset="5044.59">5806 1068 975 0,'-8'1'379'16,"-1"3"20"-16,-2-1-9 0,-1 4-10 0,-3 4-25 15,-2 0-10-15,0 1-11 0,2 5-13 16,2 0-42-16,-1 0-13 0,5 4-4 0,2-4-55 0,1 0-6 16,1-5-20-16,5 3-31 0,0-1-1 15,0-14-19-15,0 12-19 0,13 15-6 0,0-16-6 16,6 2-44-16,1-6 2 0,-1-2-38 16,0-5-43-16,-10 0-31 0,6 0-62 0,1 0 11 15,31-16-78-15,-19 3-46 0,-7-3-25 0,4-2-27 16,-5-6-39-16,0-1 33 0,-3-5-211 15,0 3 39-15,1 0 36 0,-2-1 30 0,-3-4-30 16,0 1 28-16,-3 4 48 0,0-7 23 16,-2 1-20-16,0 4-1 0</inkml:trace>
  <inkml:trace contextRef="#ctx0" brushRef="#br0" timeOffset="5258.16">6098 842 532 0,'-1'-14'315'0,"0"-1"-10"16,-1 4-3-16,1 0 8 0,-3 5-36 16,1 11-37-16,-4-2 30 0,1 10 18 15,-4-2 11-15,3 3-22 0,-3 6 9 0,1 10-27 16,3 2 15-16,-1 0-19 0,4 4-14 15,3 5-14-15,0-21-19 0,0 7-16 0,0 4-20 16,0-4-31-16,0-1 16 0,10 27-45 0,-7-33 0 16,-3 1-49-16,3-4-16 0,3 0-41 0,-5-7-27 15,2-3-62-15,-1-4-33 0,1 1 10 0,-1-3-148 16,2-1-67-16,8-7 29 0,0 2-291 16,-5-6 54-16,5-1 34 0,3 0 50 0,-5-4 46 15,6-1 21-15,-5-3 6 0,5 3 20 16,2-2 33-16,0 0-8 0,-4-1 32 0</inkml:trace>
  <inkml:trace contextRef="#ctx0" brushRef="#br0" timeOffset="5611.61">6317 996 299 0,'0'-3'463'0,"0"4"-79"15,-3 3-58-15,0 4 56 0,-5 3-14 16,-1 6-9-16,-4 0-27 0,-1 5-9 0,-5-2-34 16,1 3-4-16,-4-3-21 0,2 4-27 0,1-4-16 15,-1-3-44-15,1-4 10 0,3 0-43 16,2-3 6-16,3-1-37 0,1-4 10 0,1 0-16 15,-3 4 0-15,4-3-26 0,-4-3 2 16,3-1-11-16,2 0-2 0,7-2-19 0,0 0 8 16,-8 0-13-16,-1-14-17 0,10 7-12 15,1 1-18-15,4-2 10 0,4-1-11 0,2-1-8 16,1-1 2-16,-1 4-16 0,-3-1 20 0,5 6-3 16,-4 2-14-16,-10 0 8 0,13 0 6 15,11 17-11-15,-9-3 13 0,-4-2-14 0,3 2 21 16,-3 1-7-16,2-2 15 0,2 2 2 0,-2 1-20 15,4 1 19-15,0-3 2 0,-1-4-13 16,0 0 14-16,-1-1-21 0,-2-1-1 0,-1-4-48 16,-4-4-46-16,3 1 10 0,-4 0-118 15,-7-1-51-15,0 0-38 0,8 0 27 0,3-11-241 16,-10 7-24-16,4 0 53 0,-2-13 25 0,-3 10 48 16,0-5 2-16,-21-14 75 0,2 15 9 15,1-1 18-15,-2 1 17 0,-11 1 23 0</inkml:trace>
  <inkml:trace contextRef="#ctx0" brushRef="#br0" timeOffset="12153">1119 1908 215 0,'0'0'497'0,"0"13"-84"15,0-13-42-15,0 0-65 0,0 0-51 0,0 0-29 16,0 13-26-16,-14 6 40 0,21-3 4 15,0 2-17-15,3 2-5 0,-2 4-17 0,2-2-14 16,3 0-24-16,-3 0-18 0,1 0-18 0,1-1 0 16,-1-2-19-16,-2 0-5 0,1-1-17 15,-2-6-2-15,0 3-7 0,1-4-11 0,-3-1-16 16,-2-6-15-16,-1 2-9 0,0-4-23 16,-2 3-36-16,2-3 4 0,-1-2-107 0,0 0-23 15,-2 0-52-15,0 0-34 0,0 0 22 0,0 0-113 16,3-12-54-16,-3 7-68 0,0 0 19 0,-1-2 40 15,1 1 27-15,-1 1-19 0,0-1 23 16,1-3 53-16,0-3 1 0</inkml:trace>
  <inkml:trace contextRef="#ctx0" brushRef="#br0" timeOffset="12361.56">1285 2051 259 0,'3'-11'379'16,"-2"2"-29"-16,0 0-41 0,0 4-9 16,0 1 7-16,0 0-35 0,-1 1-43 0,0 2-25 15,1 1 6-15,-1 2 14 0,-1 3 9 0,-1 0-19 16,-3 14-5-16,-1-2-16 0,-2 3-16 0,1-1-11 15,-3 3-17-15,0-1-19 0,0-1-14 16,0-1-8-16,2-2-21 0,-1-2-11 16,0-2-26-16,2-2-50 0,-1-2 1 0,4-2-107 15,-2-2-60-15,3-4-79 0,3-1 27 16,0 0-300-16,0 0 24 0,0 0 40 0,-10-10 42 16,9 5 23-16,-1-1 43 0,1 0 6 0,-1 0 1 15,-2-10 52-15,2 4-23 0</inkml:trace>
  <inkml:trace contextRef="#ctx0" brushRef="#br0" timeOffset="12569.11">1061 2140 288 0,'-4'2'475'0,"1"-1"-72"16,1 1-33-16,0 0-48 0,0-2-12 16,0 1-12-16,1 1-35 0,1-1-45 0,2 0 3 15,1-1-13-15,1 0-22 0,3 0-18 0,14-2-22 16,-10 2-17-16,7 0-27 0,4 0 1 15,23-12-32-15,-21 12-9 0,2-3-105 16,-2 1-62-16,-2-3-53 0,-1 3-65 0,0-3 20 16,7-1-259-16,-4 0 9 0,-2 1 34 0,0-2 28 15,0 2 31-15,4 2 34 0,-2-2 19 0,1 1-9 16</inkml:trace>
  <inkml:trace contextRef="#ctx0" brushRef="#br0" timeOffset="13429.42">1676 1864 832 0,'-3'-5'356'0,"-2"2"-33"0,3 2-68 0,2-1-30 15,0 4 11-15,-2 0-10 0,2 3-27 0,0 2 60 16,2 13-6-16,-2-8-2 0,0 8-9 15,11 32-7-15,-7-25-19 0,2 4 1 0,-2-2-35 16,0 2-10-16,1-1-16 0,-2 2-15 0,1-1-9 16,0-5-3-16,-1 2-31 0,0-5 10 0,-1-4-12 15,1-1-3-15,-2-6-26 0,0-2 10 16,-1-3-19-16,1-3-3 0,-1 0-8 0,0-4-13 16,0 0-22-16,0 0-4 0,-5 2 3 15,2-4-8-15,1-2-21 0,-1 0-5 0,0-1-14 16,-4-10-4-16,-2-2-6 0,2-2 11 0,1-1-6 15,-1-4-17-15,0-1 7 0,3-3-16 0,-1-1 13 16,4-3 8-16,-2 2-2 0,2-2-7 0,1 2 15 16,0 15 6-16,0-3 13 0,0-4-7 15,0 0 13-15,0 3-7 0,11-16 31 0,-9 23-6 16,-1 1-2-16,1 3-7 0,3 4 6 16,-3 1-1-16,2 1 5 0,1 4 22 0,6 5 12 15,3 5 32-15,1 6 10 0,0 1 24 0,-1 3-5 16,2 3 9-16,0-1 16 0,1 2-25 0,-2 0 5 15,2 1-25-15,0-4 7 0,1 5-7 16,-1-6-4-16,-5-1-21 0,4 0 9 0,-3-3-10 16,-2-4 7-16,1 1-18 0,-2-3-1 0,-4-5-3 15,-1 1-4-15,1-3-2 0,-5-1-2 16,4-3 23-16,-3 1-18 0,-2-2-5 0,0 0 13 16,0 0-13-16,0 0 11 0,16-11-14 15,-8 0-2-15,-2-6-29 0,1-1-15 16,3-3-3-16,-4-3-16 0,-1-1-4 0,2-1 7 0,-1-3-6 15,1 0-5-15,1 3 16 0,-2-1-7 16,-2 1 4-16,3-1 4 0,2 3-11 0,-5 2 21 16,-1 1 4-16,2 1-12 0,1 0 16 0,-4 8-9 15,-1-1 3-15,-1 4 13 0,2 0-19 0,-2 2 6 16,1 2 9-16,-1 0-4 0,1 2 15 16,0-1-12-16,1 0 4 0,-2 4 0 0,0 0-5 15,2-1 0-15,-1 3 9 0,0 3 10 16,1 2 3-16,2 14-3 0,3 2 31 0,-1 2-7 15,-1 3 14-15,0 1-4 0,2 1 13 16,-1 0-8-16,2 1-5 0,-1-1-5 0,1-1 17 16,0 0-8-16,-1 0-9 0,3-3-3 0,-4-1-4 15,4-2 1-15,-6 2-8 0,5-5-7 0,-2-2 5 16,-1 1 6-16,1-5-2 0,-1-4-36 16,-3-1 3-16,0-4-37 0,0 0-27 15,-2-4-43-15,1-1-55 0,-2 0-29 0,0 0 20 16,0 0-142-16,9-10-47 0,-6 7 30 0,-2-3-241 15,3 2 4-15,5-7 65 0,-5 3 39 0,0 0 34 16,1 3 21-16,-1 1 41 0,9-4 25 0,0 1 22 16,0 4 18-16,5-3 21 0,0 3-27 15</inkml:trace>
  <inkml:trace contextRef="#ctx0" brushRef="#br0" timeOffset="14157.89">2496 2147 397 0,'0'-7'384'16,"-1"2"-24"-16,-1 0-40 0,1-2-40 0,0 2 37 15,-8-7-13-15,7 1-37 0,-1 3 4 0,-1 2-14 16,1 1-21-16,-1 0-7 0,2 1-34 16,-3 0-14-16,2 3-20 0,-1-1-17 0,-1 4-21 15,-8 6 1-15,-4 2-13 0,2 6 2 0,-3 2-8 16,6 0-6-16,-4 2-10 0,0 0 10 16,4 3-8-16,1-3-23 0,3 2-10 15,1-3-2-15,1-2 11 0,4-2-11 0,1-2-5 16,1-13-11-16,0 9 9 0,0-2-8 0,0-7-8 15,14 11 0-15,-8-11 11 0,9-6-12 16,1 1 0-16,-1-3-26 0,5 0 2 0,-4-5-18 16,1 1-12-16,-3-5-4 0,0 2 5 0,-4-3-2 15,2 0-6-15,-2 0-3 0,-2-1-3 16,-2 3 13-16,1-1-11 0,-4 6 14 0,1 2 0 16,-4 2 6-16,3 2-9 0,-2 4-9 0,0-1 8 15,-1 2 11-15,-1 2-2 0,1 0 18 0,0 4 10 16,-1 1 7-16,1-1-9 0,-1 13 20 0,1-9-1 15,0 5 15-15,0 3 1 0,11 14 18 16,-1-15 6-16,0-2-23 0,3-1 11 16,0-2-11-16,1-2-1 0,2-2-10 0,-1-2 14 15,4-3-12-15,-3-3 3 0,-5 0 1 0,4 0-8 16,20-15-14-16,-11 6 12 0,1-1-10 16,-5-5 9-16,-2 1-16 0,1-1-20 0,-4-2-13 0,2-2 18 15,-4-1-11-15,-2 1-1 0,-2 0-3 16,0-1-2-16,-8 2 0 0,2 0 1 15,-3 12-13-15,0-2 12 0,0 0-12 0,-22-8 16 16,15 11-7-16,-3 3 6 0,1 1-12 16,2 1 9-16,-1 0-12 0,8 0 13 0,0 0-9 15,-7 0 10-15,7 0-8 0,-6 0 9 0,-3 9-5 16,8-6-2-16,1 0-1 0,1 0 6 16,0 3 3-16,10 2 7 0,-1 2-11 0,4-1 15 15,1 1-4-15,1 2 8 0,-1-2 1 0,3 0-4 16,2 4-2-16,-3-4 4 0,-2 3-3 0,-1-3-4 15,-1 3-3-15,-2-3 18 0,-4-1-10 16,-2 0 13-16,-2-3-12 0,0 1 17 0,-2-2-8 16,-1-5 2-16,0 0 0 0,-11 25 7 15,-1-16-8-15,-1 0 20 0,-2 1-20 0,-2-2-5 16,-2-1 3-16,0 0-21 0,-2-5-33 16,1 2-36-16,-1-3-55 0,1 3 13 0,11-4-116 15,-3 0-29-15,-16-11-74 0,16 4 30 0,4 1-243 16,6 2 35-16,2-1 39 0,6 1 34 15,-1 1 36-15,12-4 33 0,6 1 5 0,6-1 29 16,0 1 13-16,1 0 4 0</inkml:trace>
  <inkml:trace contextRef="#ctx0" brushRef="#br0" timeOffset="14674.27">3350 2128 654 0,'1'-4'386'16,"0"1"-56"-16,0-1 14 0,1-1-44 0,-2 0-25 16,0 1 19-16,0-2-24 0,0 1-22 15,-2 2-14-15,0-3-28 0,-2 3-17 0,1-2-20 16,-4 3-17-16,1 1-25 0,-2 1-14 16,-12 5-8-16,2 1-1 0,-2 3-21 0,2 4 1 15,1-2-25-15,0 4 8 0,5-4-13 0,1 2-5 16,-1 2-6-16,5-1 6 0,1-3-8 15,2-1-16-15,0-1 12 0,2-1-5 0,2-8-6 16,0 0 5-16,0 0-4 0,0 0-4 16,14 12 0-16,-8-12 7 0,0-1-7 0,3 1-8 15,9-6 9-15,-3-2-11 0,4-1 2 16,-1 2-1-16,-5-4-4 0,3 3-4 0,1-2 0 16,-2 0-7-16,-4 1 3 0,1 2 4 0,-3 1-7 15,-3 2 5-15,-2 1-18 0,2 1 3 0,-1 1-6 16,-5 1 15-16,0 0-2 0,0 0 20 15,11 12-4-15,-7 4 15 0,-1 3-5 0,-2 0 12 16,-1 5 5-16,0 6-8 0,0-2 17 0,0-15-16 16,0 8 13-16,0 6-10 0,0 0-14 15,0 1 12-15,0-1-5 0,0-1-1 0,0-3-5 16,0 0-12-16,0-5-6 0,0-1-8 16,0-5-7-16,6 7-37 0,-5-16-23 0,3-1-44 15,1-2 10-15,0-1-65 0,2-1-19 0,11-5-32 16,-3-2-19-16,2-3-59 0,0 0 29 15,-1-6-149-15,-4-1-49 0,4-3 14 0,-4 0 38 16,1 1 46-16,-1-1-5 0,-1 0 21 16,-2 0 21-16,-1-1 37 0,-1 3-34 0</inkml:trace>
  <inkml:trace contextRef="#ctx0" brushRef="#br0" timeOffset="15670.48">3607 2073 421 0,'-3'-5'355'0,"3"0"-20"0,-1 2-48 0,-1 1-11 15,0 0-40-15,-1 1-2 0,0 1-43 0,0 1 7 16,1 1-21-16,-4 3-20 0,4 0-17 16,-4 10 43-16,1 0 0 0,2 6-9 0,0-2-4 15,2 0-4-15,0 2-13 0,1-3-12 0,0-8-8 16,0 5-9-16,0 1-21 0,13 16 1 16,-9-18-21-16,3-2-2 0,1 0-6 0,-2-5-8 15,-1-4 3-15,5 1-3 0,-2-2-6 0,0-2-4 16,0 0-14-16,3 0 2 0,-1 0-4 0,16-16-19 15,-13 8-22-15,-1-3 12 0,0-3-19 16,-2 0-16-16,0 0-1 0,-1-2-10 0,-2-2-14 16,-1 2 6-16,1 1 12 0,0-2-23 0,-4 1 23 15,1 1-1-15,-2 3 11 0,-1 2 0 16,0 4 13-16,0 0 10 0,0 1-4 0,-1 0-1 16,0 3 7-16,1 0-24 0,-1 0 10 0,0 1 6 15,-1 3 17-15,0 2 1 0,0 0 8 16,0 0-7-16,-2 3 3 0,2 9 5 0,1-9 10 15,0 5-1-15,0 3 19 0,0 1 1 0,0-1-3 16,0 2-3-16,10 13 5 0,-3-15-10 16,2-2 3-16,0-1-8 0,4-3 2 0,-3-5 11 15,1 0-17-15,2-4 13 0,-2 0-19 0,8 0 8 16,-10 0-4-16,7 0 1 0,18-12-17 16,-16 5 15-16,-1-3-18 0,0-1 18 0,-4 2-26 15,2-3 7-15,-2 0-8 0,-5 2-3 16,-1-3-10-16,-2 0 0 0,2 0 2 0,-2 2 1 15,-4-1-5-15,0 3-4 0,1 1 8 16,-2 1-7-16,0-1 2 0,0 8 3 0,0 0 2 16,0-8 0-16,0 1 2 0,0 7-3 0,-13-13-12 15,8 11 16-15,0 1-5 0,0 2 4 0,1 1-13 16,-12 4 10-16,3 6 0 0,2-1 13 16,0 3-5-16,5 2-2 0,-3 4 14 0,6-4-1 15,0 0 1-15,2-3 13 0,1-2-5 0,0-11-1 16,0 12 5-16,11 10 7 0,-5-15-9 0,1-1-4 15,1-2 9-15,0-2 0 0,9 0-10 16,-1-2 16-16,-7 0-17 0,6 0 4 0,19-12-11 16,-19 5-19-16,1-3 1 0,-1 0-13 15,1-1-1-15,-4-3 0 0,0 1-19 0,-2-2-6 16,-1 1 2-16,-1-4-4 0,-2 0 10 16,0 1-9-16,-4 4-12 0,1-4 16 0,-3 10 8 0,0-2 4 15,0 1-4-15,0 0 10 0,0 2-11 16,0 6 13-16,0-8-1 0,0 8 12 0,0-7 10 15,0 7-13-15,0 0-6 0,0-7 5 16,0 7 16-16,0-5-16 0,2 7 23 0,0 1-10 16,7 10-3-16,-3-2 5 0,1 5 19 15,1 0 5-15,-2 1 11 0,1 0 3 0,1-1 3 16,-2 2-10-16,2-2 6 0,-2 1-5 0,0-2 9 16,-3-4 0-16,0-1 12 0,0-2-7 0,-1-3 6 15,0 1 7-15,-1-3 33 0,1 2 1 16,-2-3 22-16,0 0-1 0,0-2-13 0,0 0-9 15,0 0-12-15,-7 1-14 0,4-2-8 16,0-2 9-16,0 0-13 0,0-2-21 0,-6-5 11 16,4-4-4-16,3 2-3 0,2 0 1 15,0 12-3-15,0-9-18 0,0-1-8 0,0-3 7 16,18-17-35-16,-12 13-1 0,3 1-5 0,2 2-26 16,-1-3-38-16,-1 2-30 0,1 1-52 15,-2 4 17-15,2 0-104 0,-6 1-37 0,4 4-73 16,-5 1 32-16,4 1 31 0,0 2-274 15,-2 1 45-15,-5 0 69 0,0 0 43 0,9 0 39 16,11 15 8-16,-5-8 42 0,0 2 19 16,0-1-15-16,2 2 7 0</inkml:trace>
  <inkml:trace contextRef="#ctx0" brushRef="#br0" timeOffset="16087.63">4612 2099 212 0,'0'2'456'0,"2"-2"-63"15,0 2-42-15,-1-2-45 0,-1 0 46 16,-1-1-3-16,1 0-24 0,-2 0-28 0,-2 0-13 15,0 1-26-15,0 0-30 0,-2 0-24 16,-2 1-21-16,-7 3-10 0,-3 3-24 0,0 1 3 16,-1 4-15-16,4 3-14 0,-1 1-5 15,4 2-21-15,1 0-16 0,2 1 15 0,2-2-20 16,4 1-6-16,1-5-7 0,2-13 15 0,0 11-13 16,0 1-5-16,11 14-16 0,-8-21 20 0,4-2-13 15,0-2-15-15,0-2 5 0,3 1-14 16,18-9-14-16,-9 1-9 0,-2 0 2 15,1-4-22-15,0 0-12 0,-2 0-17 0,-1-3-8 16,1-1-27-16,-2-1 0 0,-3 2-10 0,3-2 28 16,-7 3-2-16,0 0 13 0,-2 5 1 0,-2 2 3 15,1 0 22-15,-1 3-15 0,-1 1 20 16,0 3-5-16,-2 0 10 0,0 0 32 0,0 0 5 16,4 11 11-16,-3-5-1 0,0 1 10 0,3 9-3 15,0 1-9-15,-1-6 10 0,1 5-15 0,2 2-7 16,2-6 11-16,-4-2-3 0,-1-1-13 15,3-3-2-15,-3-2-26 0,1-1-29 0,2-1-41 16,0-2 8-16,-1 0-108 0,-5 0-64 16,12 0 24-16,13-10-262 0,-11 5-39 0,1-2 22 15,0 0 55-15,-4 3 32 0,-1-1 29 0,3-1 26 16,-1 5 23-16,2-3 26 0,2-1 10 0,-4 2 14 16</inkml:trace>
  <inkml:trace contextRef="#ctx0" brushRef="#br0" timeOffset="16775">5025 2166 676 0,'1'-5'422'0,"0"-1"-70"16,1 2 64-16,-2 0-58 0,-1-2-18 15,0 3-31-15,0-2-29 0,-2 2-19 0,-1 1-13 16,-1 2-32-16,-3 1-9 0,-8 3-15 16,0 5-27-16,2 0-10 0,2 2 2 0,-2 2-18 0,4 3 11 15,0 1-16-15,2 0-11 0,4 4-18 16,0-5 1-16,3-2-11 0,1-5-15 0,0-2 2 15,0 1-13-15,10 6-9 0,-6-9-1 16,1-2-12-16,1-1-3 0,0-3-22 16,0 0-31-16,8-7-2 0,-2 3-31 0,2-6-15 15,-1-2-38-15,-1-2-13 0,-2-2-14 0,1 0 12 16,-1-4-55-16,-1-2-18 0,0-2-8 0,-1 0 2 16,-4-1-9-16,2-1 11 0,-1-2 23 15,-1 0 19-15,-2 0 29 0,1 1 7 0,-3 3 27 16,2-1 22-16,-2 13 36 0,0-6 23 0,0-1 33 15,0 0 5-15,0 0 12 0,-11-19-4 0,7 27 44 16,3 0 3-16,0 4 25 0,-4-1-1 16,5 4-4-16,-1 0 5 0,1 2-17 0,-2-1-7 15,1 4-5-15,0 0 11 0,-1 3-10 16,-1 0 16-16,-2 12 12 0,-2 1-6 0,4 5 14 16,-2 5 16-16,1 3-15 0,3 2-11 0,0 4-14 15,1-18-8-15,0 6 52 0,0 4-14 0,12 32-20 16,-5-28 10-16,0-4-11 0,3 0-19 15,1 0-11-15,3-4 22 0,0-1-29 0,5-1 3 16,-1-6-16-16,0 0 4 0,2-3 5 0,1-3-5 16,1-3-4-16,0-3 1 0,2-2-20 15,-13-1 2-15,6 0-6 0,21-12-6 0,-21 6-14 16,0-5-21-16,-3 1 7 0,-2-2-10 0,-2-2-16 16,-2-3 21-16,-3 2-27 0,0 1 10 0,-2 3-2 15,-2 3 13-15,1 2 3 0,-1 2-8 16,0 0-16-16,-1 1 13 0,0 3-5 0,-1 1 20 15,-2 2 7-15,2 2 13 0,-1 1 25 0,1 0-1 16,-4 11 4-16,5-4 8 0,-1-1-19 16,1-12 6-16,0 9 3 0,0-2-14 0,0 0-6 15,0 1 3-15,0-3-9 0,0-5-25 16,14 12-41-16,-6-12 5 0,15 0-174 0,-9 0 21 16,23-10-213-16,-12 3 41 0,3-1-342 15,-6 1 45-15,6 0 51 0,-7 0 54 0,1 1 52 16,-3 0 31-16,3-1 37 0,0 2 12 0,3 2 30 15,-4 1 22-15,-5 2 36 0,-7 0 23 0,6 0 6 16</inkml:trace>
  <inkml:trace contextRef="#ctx0" brushRef="#br0" timeOffset="16922.91">5855 2167 532 0,'0'0'450'0,"8"0"78"15,-8 0-17-15,0 0-37 0,7 0-15 16,-7 0-29-16,0 0-50 0,7 0-6 0,-7 0-22 16,0 0-24-16,0 0-51 0,0 0-19 15,6 0-68-15,-6 0-19 0,0 0-136 0,0 0-104 16,8 0 7-16,-8 0-281 0,10-5 29 0,-8 4-267 15,0-3 38-15,-1 0 70 0,0 0 10 0,0 0 32 16,0-2 33-16,1 2 50 0,5-10 25 0,-1 7 25 16,2-7-42-16,1 1 4 0</inkml:trace>
  <inkml:trace contextRef="#ctx0" brushRef="#br0" timeOffset="19014.02">5396 2271 425 0,'0'0'271'0,"0"0"-29"0,0 0 3 0,0 0-13 16,0 0-6-16,0 0 7 0,0 0-13 0,0 0 3 15,0 0-23-15,0 0-41 0,0 0 13 16,0 0-28-16,0 0-18 0,0-12 45 0,0 12-23 15,0 0-9-15,0 0-36 0,0 0 5 0,0 0-31 16,0 0 16-16,0 0 2 0,0 0-33 16,0 0 20-16,0 0-12 0,0 0 2 0,0 0 15 15,0 0 2-15,0 0 3 0,0 0-1 0,0 0-12 16,0 0-16-16,0 0 5 0,0 0-8 0,0-13 0 16,11-7-2-16,3 12-9 0,3-1-3 15,-1 1-7-15,2-2-4 0,0 0-3 0,-1-1-4 16,-2-1 1-16,4 3 0 0,-2-3 0 0,-3-2-13 15,-1 3 3-15,-1-2-6 0,-1-1 0 16,-3 2 7-16,1-1-14 0,-3 4 9 0,-1 1 0 16,-1 1-9-16,-2 2 2 0,0-1 1 0,-2 1-8 15,1 1 6-15,2 1 0 0,-3-1-16 16,0 0 9-16,0 1-8 0,0 3 10 0,0 0 0 16,0 0 6-16,0 0-5 0,-13-7-6 0,9 7-7 15,-2 0 6-15,-1 2 1 0,-9 2-7 16,5 0 9-16,-4 0 2 0,1 1-9 0,-1 2 12 15,2 0-13-15,0-1 13 0,0 0-8 0,1 2 17 16,1-3-7-16,2 0-3 0,-4 3-4 16,2-1-1-16,1 0-7 0,-3 1 8 0,4-2-1 15,-1 4 2-15,-1-2 0 0,0 3-12 0,4-1 3 16,-3 2 3-16,5-1 8 0,0 0 2 0,0 3 3 16,2-4 5-16,3 2-1 0,0-12 11 15,0 10 10-15,0 2-11 0,0 0-2 16,16 15 12-16,-8-13 13 0,2 0-2 0,2 4 7 15,4-6-9-15,0-2 5 0,3 2-12 0,1-2 17 16,0-1-8-16,4-1-8 0,-1-2-12 16,1-3 2-16,0 4-1 0,-12-7-1 0,5 0 5 15,3 0-12-15,2 0-29 0,1 0-35 16,23-14-49-16,-22 9 9 0,-2-3-148 0,-3 1-73 16,4-2 28-16,0-1-317 0,-2 0 46 0,-3 0 60 15,-1 3 25-15,-6 0 30 0,-3 0 33 16,0 4 26-16,0 1 26 0,-2-1 32 0,1 3 17 15,-4-1 41-15</inkml:trace>
  <inkml:trace contextRef="#ctx0" brushRef="#br0" timeOffset="19159.4">6089 2366 507 0,'2'3'476'0,"0"-1"-85"0,-1 0-30 16,2 2-49-16,-1-1-120 0,-3-3-82 0,1 0-72 15,0 0-90-15,-1 0 4 0,2 0-347 0,-5 2 25 16,3 0 25-16,-2-1 37 0,1-1 31 0</inkml:trace>
  <inkml:trace contextRef="#ctx0" brushRef="#br0" timeOffset="22723.99">5230 3684 804 0,'0'0'334'0,"0"0"-32"0,0 0-4 15,0 0-38-15,17 12 34 0,-23 8-21 0,-1 3 6 16,2 4-7-16,-4-4-10 0,4 5-20 15,0 0-25-15,-2 1-25 0,1-4-11 0,2 0-21 0,-4-1-8 16,3-5-28-16,1 1-1 0,1-8-17 16,1-1-8-16,2-3-7 0,-3-1 17 0,2-2-8 15,1-3 13-15,-2-1-17 0,2-1-5 16,0 0-31-16,1-5 9 0,0 2-7 0,0-5-6 16,0 1-16-16,1-11 1 0,-2 8-10 15,7-20-14-15,-5 7-5 0,5-3 10 0,-1-2-13 16,-2 1-5-16,2-3 0 0,0 3 7 15,1 0-13-15,0 0 14 0,1 2-16 0,1 2 11 16,-3 5-7-16,3 2-1 0,-1 5-10 16,-2 2 5-16,0 9-3 0,-6 0 27 0,14 0-3 15,15 22 14-15,-14-3 14 0,0 0 19 16,-2 6 14-16,4 1 12 0,-4 3-9 0,3-1 24 16,-5 3-5-16,1 1-14 0,0-3 9 0,-3 1-24 15,-2-2 14-15,-1 1-26 0,0-4-6 16,0-2-5-16,-2-3 3 0,-2-2 0 15,2-6-5-15,-4-12-32 0,0 0-1 0,0 7-110 16,0-7-49-16,-6 5-92 0,5-9 22 0,-3-1-172 16,-3-10 35-16,-4 4-287 0,1-5 39 0,-1 0 69 15,1 0 25-15,-1-1 57 0,-4 4 16 0,3 1 28 16,1 0 12-16,-3 5 61 0,-1-3 11 16,-2 5 1-16,4 0 23 0</inkml:trace>
  <inkml:trace contextRef="#ctx0" brushRef="#br0" timeOffset="22940.59">5207 3929 869 0,'-3'2'387'0,"0"-2"58"16,2 0-57-16,-2 1-16 0,1 0-39 0,0-1-22 15,2 1-30-15,0-1-16 0,2-1-10 0,3 1-33 16,11-5-14-16,5 2-22 0,-1-1-19 16,2-1-19-16,0 3-28 0,2 0-4 0,-1-3-11 15,-13 5-39-15,7 0-29 0,-1 0-35 0,24-10-63 16,-19 8 6-16,-1-2-126 0,-3-2-53 15,4-1-62-15,-1-1 32 0,-1-2-267 0,3 1 55 16,-1 3 36-16,-3-5 30 0,4 2 33 16,-2-2 41-16,-3 2 23 0,0-1-20 0,-3 0 29 15,-3 3 35-15</inkml:trace>
  <inkml:trace contextRef="#ctx0" brushRef="#br0" timeOffset="23561.35">5569 3512 343 0,'-14'-12'423'0,"0"3"-75"15,-2-4 5-15,-1 6-63 0,-3 1-19 0,0 0-8 16,-6 2-38-16,1 3-26 0,11 1 58 16,-6 0-11-16,-5 0-34 0,-2 0-12 0,-23 17-30 15,24-9-6-15,1 1-25 0,-1 3-7 16,2-2-18-16,0 2-1 0,3 3-18 15,0-1-3-15,0 3-8 0,1 0-9 0,0 0-14 16,2 2-1-16,-1 3-4 0,2-1-8 0,3 2-3 16,1 0 2-16,1 3-9 0,0 0 5 0,3 1-6 15,3 1-4-15,0-2 6 0,1 2 0 16,1 3-3-16,2 0 20 0,2-16 1 0,0 7 21 16,0 4-11-16,19 32 9 0,-10-28-9 15,4-1-1-15,0-2-2 0,2-1-5 0,0-4 3 16,5-1-15-16,-1-3-9 0,5 0-8 0,1-3 13 15,5-2-23-15,2-2 18 0,5-3-9 16,4-2 6-16,1-3-17 0,2-3 10 16,-23 0-21-16,12 0 23 0,47-9-17 0,-37 1 6 15,-2-1-11-15,6-2 2 0,-3-3-4 16,-6-1 11-16,2 1-4 0,-1 0-3 0,-4-4-6 16,-2 2 5-16,-1-5-9 0,-2-4-3 15,-4 3 2-15,1-2 4 0,-7-1 5 0,1-3-2 16,-1 1 7-16,-7 0-22 0,2-4 28 15,-3 0-12-15,-4 1-7 0,-2-1 7 0,-1 0-10 16,-4-4 8-16,-1 18-3 0,0-4-4 16,-13-30 14-16,5 26-4 0,-5 2-22 0,-4 0 6 15,0 2-5-15,-3 2 6 0,-2 4 12 0,-3 2 9 16,-1 1-23-16,-1 2 12 0,-3 4-7 16,0-1 2-16,0 2-9 0,-4 1-5 0,2 4-7 15,15 0-21-15,-5 0-24 0,-5 0-23 0,-27 12-36 16,26-6-26-16,6 1 14 0,0 0-109 15,-2-1-45-15,7-1-57 0,0 2 29 16,6-3-237-16,2-2 45 0,3 0 31 0,3 0 38 16,2-2 43-16,-1 0 2 0,3 0 42 0,1-2 18 15,5 2 29-15,1 0 2 0</inkml:trace>
  <inkml:trace contextRef="#ctx0" brushRef="#br0" timeOffset="24288.8">9285 3550 1026 0,'1'-2'360'0,"1"2"-47"15,-2 0 39-15,0 0-8 0,11 27-9 0,-10-3-7 0,1 2-12 16,-2 1-11-16,0-12-36 0,0 9-18 16,0 3-16-16,0 3-2 0,0 0-44 0,-11 30-8 15,6-31-24-15,2 0 2 0,-1-7-44 0,2 2 9 16,0-5-26-16,2-5-10 0,-1-4-27 0,-1-2-34 16,2-1-40-16,-2-6-77 0,2-1 6 15,0 0-176-15,0-2-63 0,2-4 30 0,0 0-276 16,0-11 41-16,1 0 51 0,1-2 14 0,1-1 34 15,0-2 27-15,-3 2 29 0,2-2 45 16,-1 0-5-16,2 0 34 0,-2 1-10 0</inkml:trace>
  <inkml:trace contextRef="#ctx0" brushRef="#br0" timeOffset="24789.14">9304 3643 510 0,'0'-6'449'16,"-1"-1"-80"-16,1 1 75 0,-1-1-50 15,0 2-17-15,1-2-24 0,1 2-34 0,1 0-16 16,-2 5-38-16,0-10-32 0,14-12-26 15,-5 9-7-15,5 5-33 0,5 3-6 0,0 2-27 16,4 0 2-16,-11 3-30 0,3 0-3 16,26 19-7-16,-19-7-2 0,-1 1-20 15,-2 4-7-15,-4 3 11 0,-1-1-10 0,-4 0-1 0,-3 1-8 16,-1-1-10-16,-6 0 0 0,0-11-11 16,0 3-1-16,-11 17 15 0,5-15-16 0,-6-1-4 15,1-1 12-15,-3-2-20 0,1-4-3 16,-4 1 8-16,3-3 4 0,-2 0-10 15,5-3-10-15,2 0-5 0,2 3 19 0,7-3-19 16,-8 0-7-16,8 0 5 0,-8 0 17 16,8 0-13-16,-10 0 6 0,10 0-25 0,-7 0 13 15,0-11-4-15,8 10 6 0,1 0-1 0,2 0-1 16,2 0-9-16,1 2 7 0,13 2-2 16,-11-3 3-16,20 8-20 0,-11-1 6 15,2 1 7-15,-2 1-7 0,2 1 6 16,-1 3 18-16,-3-2 0 0,0 1 5 0,-2-3-14 15,-2 1-7-15,-4-1 3 0,-3-3 13 0,0 1-14 16,-2-1 13-16,-1-1-9 0,-2-5 21 0,0 0-11 16,0 0 13-16,-23 18-7 0,6-11 6 15,-2-3-9-15,-4 3-7 0,-2-4-17 16,-2 3 8-16,-1-5-32 0,-2 1-28 0,17-2-40 16,-10 0-22-16,-1 0-33 0,-1 0 15 0,1 0-81 15,2 0-32-15,2 0-46 0,-15-15-20 0,28 9 29 16,5-1-245-16,2 1 29 0,4-2 38 0,8-4 31 15,4-3 32-15,6 1 29 0,-1-1-7 16,0 1 27-16,4-1 64 0,1 1-5 16</inkml:trace>
  <inkml:trace contextRef="#ctx0" brushRef="#br0" timeOffset="25491.54">9755 3456 707 0,'-9'-15'360'16,"0"-1"-21"-16,0-1-17 0,0 1-41 16,-2 0-21-16,-1 2-31 0,-3-1 4 15,-1 0-32-15,-2 2-16 0,-1-1-3 0,-1 3-2 16,-1 1-14-16,-1 3-22 0,-3-1-11 16,-1 5-7-16,-1-1-20 0,0 2-9 0,1 2-5 15,13 0-7-15,-8 0-9 0,-25 12 6 0,22-4-21 16,-3 1 2-16,3 2-9 0,-1 1-13 15,5 1 3-15,-2 3 12 0,-1 0-14 16,3 4 0-16,-4 3-8 0,2-1 1 0,2 3-9 16,0 1 7-16,2 1-10 0,-2 3 6 15,6 0 4-15,1 1 2 0,0-5-5 0,3 3 12 16,0 1-9-16,5-3 7 0,-1 3 6 0,5 0 5 16,-1 3 4-16,2-5 5 0,0-13-5 15,11 26-14-15,-2-15 0 0,3 0-2 0,3 0 14 16,2 0-10-16,2-5 8 0,1 4-25 15,2-3 22-15,3 0-7 0,0-4 18 0,3 0-15 16,2-1 8-16,0-1-15 0,2-3 2 16,1 1-19-16,-2-3 25 0,5-3-20 0,0 0 7 15,-1-1 7-15,3-2-25 0,-2-5-1 16,-1 0 18-16,-17 0-16 0,7 0 9 0,37-9-12 16,-30 1-2-16,2-1 17 0,-3 0-20 0,-1-2-5 15,0-2 1-15,-3 0 11 0,1-2-16 16,-3 0 3-16,0-1 13 0,-1-1-18 0,-4-4 17 15,1 2-12-15,-1-1 6 0,-3-1 20 16,-3 3-10-16,-1-4-6 0,1 2 2 0,-3-3 9 16,0 0-2-16,-1-1-9 0,-5-2 8 0,3 1 13 15,-3-2-14-15,2 2 5 0,-5 0-1 16,-2-1-15-16,0 12-1 0,0-5 2 0,-14-27-1 16,6 18 10-16,-1 4 9 0,-3 1-22 0,-1-2 11 15,-4 1-10-15,0 1-5 0,-3 2 2 16,1 1-3-16,-4 3-5 0,-1 2 6 0,2 1-3 15,-7 5-3-15,-1-1 19 0,-2 2-25 16,-1 1 7-16,0 2-25 0,1 1-33 0,-1 1-20 16,1 3-44-16,3-1-41 0,20 1 17 15,-10 0-141-15,0 0-53 0,0 0 32 0,-14 10-291 16,21-9 20-16,4 2 63 0,1 0 42 16,-2 0 41-16,4-1 33 0,-2 1 27 0,4 0 17 15,0 1 36-15,-1 2 7 0,1-2 27 0,2 1 2 16</inkml:trace>
  <inkml:trace contextRef="#ctx0" brushRef="#br0" timeOffset="34853.92">7760 2031 500 0,'0'0'323'0,"14"0"-16"16,-14 0-24-16,0 0-4 0,0 0-14 16,0 0-18-16,0 0-31 0,0 0 27 15,0 0-17-15,0 0-31 0,0 0-11 0,0 0-2 16,0 0-11-16,0 0-32 0,0 0 0 15,0 0-10-15,0 0-6 0,0 0-14 0,0 0-24 16,1 9 5-16,-7-10 2 0,1 1-7 0,-2 0-8 16,1-1-10-16,-1 2-6 0,7-1-6 15,-8 0-7-15,-3 0 1 0,-19 9-8 0,14-2 10 16,1 1-13-16,1 2-3 0,0 3-5 16,3 0 18-16,-2 2 3 0,3 2-9 0,4 1 12 15,-1 0-9-15,6-1-4 0,1-3 0 16,0-14 7-16,0 15-7 0,12 16-1 0,-2-15 6 15,1-5-14-15,0 0 5 0,2-3-12 16,2-1 7-16,1-4-11 0,-1-3-38 0,-1 0-40 16,-4 0-58-16,5 0 10 0,17-15-133 0,-13 10-58 15,-1-5 27-15,2 0-292 0,-3 1 58 0,-2-1 28 16,2-1 45-16,-2 1 14 0,2-2 34 0,-3 0 2 16,3 2 54-16,-4-2 40 0,1 0-9 15,-1 0-19-15</inkml:trace>
  <inkml:trace contextRef="#ctx0" brushRef="#br0" timeOffset="35656.11">7998 1806 331 0,'-9'-11'360'15,"-3"-1"-68"-15,0 3-36 0,-2 1-21 0,0 2-15 0,-2-2-12 16,0 4-21-16,1 0 13 0,-2 1-32 16,-5 0 7-16,5 0-41 0,9 3 15 0,-7 0-14 15,-2 0 0-15,-1 0-24 0,-2 0-3 16,-20 13-12-16,20-9 22 0,-2 3-30 0,1 1 11 16,1 3-26-16,-3 0 20 0,1 1-25 15,1-2 17-15,2 5 3 0,1 2-21 0,-2-3 8 16,1 3-10-16,1 0 6 0,1 2-9 15,1-1-20-15,1 0 17 0,0 0-5 0,1 1-9 16,0 3 10-16,1-1-7 0,2-1 5 0,-1-3-2 16,5 1-3-16,-3 1-11 0,9 0 6 15,-5 0 1-15,3-2-11 0,-2 3 1 0,4-2 10 16,-1-1-5-16,2-3 0 0,0-6 3 0,0 6-5 16,0 3-5-16,13 18-2 0,-8-19 4 15,4 1-2-15,1-2-4 0,0-1 2 0,-1 3 6 16,3 0-7-16,2 1 13 0,-1-4 4 15,0 0-21-15,3 2 6 0,-1-3 18 0,0-1-18 16,2 1 17-16,-2-2-3 0,5-2-9 0,0 0-10 16,0-2 21-16,1 0-22 0,0-2 16 15,3 0-18-15,-1-3-7 0,1-1 6 0,-9-1-1 16,5 0-6-16,3 0 1 0,3 0 0 0,26-13 8 16,-28 6-17-16,2 0 3 0,-2 2 12 15,-1-3-2-15,-3 0-14 0,2 0 19 0,-1 1-18 16,-1-3 19-16,-2-3-21 0,2 4 4 15,-4-7 1-15,2 3 18 0,-2-4-18 0,0 2 17 16,-2-3-15-16,0 0 8 0,-2 1-9 0,0 4 4 16,0-4 2-16,-2-1 14 0,0 2-26 15,-2-1 21-15,-1 2 8 0,0-2-13 0,-1 2-11 16,-2-2 25-16,0-2-28 0,-2-1 0 0,-2 1 14 16,0 1-14-16,0 7 6 0,0-4 10 15,0-2-11-15,-13-21 18 0,5 16-16 16,-2 4-8-16,2 1 2 0,-3-1-6 0,0 2 8 15,0 1-9-15,-2 4 24 0,-2-2-34 16,0 2 20-16,-2 2 3 0,-2 4-28 0,-1 0 18 16,3 1-15-16,-6 2 6 0,1 0 2 0,-1 2-16 15,11 0-3-15,-4 0-22 0,-4 0-28 16,-1 0-19-16,2 0-18 0,-2 0-33 0,-17 10-39 16,24-7 16-16,2-1-103 0,4-1-42 0,-1 1-45 15,1 0 30-15,3 0 30 0,1-1 30 16,0 1-258-16,-1 0 30 0,4-2 37 0,1 3 32 15,0 0 28-15,0-1 26 0,1 2 52 0,3-1-25 16,0-1 47-16,-1 1-5 0</inkml:trace>
  <inkml:trace contextRef="#ctx0" brushRef="#br0" timeOffset="51426.5">7624 2724 386 0,'0'0'272'0,"0"0"-19"0,0 0-44 15,0 0-23-15,0-12 6 0,0 12-15 0,0 0-9 16,-14 0-17-16,14 0 0 0,0 0 3 0,0 0-1 15,0 0-24-15,0 0 10 0,0 0 16 16,0 0-13-16,0 0-6 0,-18-25-25 0,18 24 12 16,0 0-12-16,1 1 22 0,-1-1-14 15,1-1-13-15,-1 1-10 0,0 1-5 16,0-1 11-16,0 1-16 0,0 0-37 0,0 0 9 16,0 0-6-16,0 0-6 0,0 0-7 0,-1 0 0 15,2 0-11-15,-2 1-20 0,1 0 18 0,0 1-9 16,-1 0 2-16,1 0 10 0,0-1-5 15,-3 2 9-15,3-1-11 0,-2 0 6 16,2 1-2-16,0-1 1 0,-1 1-15 0,0-1 21 16,1 1-14-16,-1 0-18 0,1 0 8 0,-1 1 6 15,-2 0-6-15,3-1 11 0,0-3-17 0,0 0 12 16,0 8-4-16,0-8 19 0,0 8-19 0,0 0 8 16,0-2-6-16,0 2-5 0,0-2 11 15,0 1 7-15,0 0-8 0,0 4 12 0,0 3-20 16,0-2 11-16,7-1-2 0,1 9 4 0,-6-13 0 15,-1-2-10-15,1 2 7 0,0-2 0 16,-1 0-3-16,0 1 0 0,1-2-6 0,-1 1 6 16,1 1-1-16,1-1-8 0,2 11-2 15,1-5 12-15,-2-2-4 0,-1-2-4 0,2 1-4 16,-1-3 11-16,3 9-7 0,-3-4-1 0,5 4 4 16,-4-6 3-16,0 0-6 0,0-2 0 0,0-1 6 15,0 1-19-15,4 4 10 0,-2 3 6 16,1-1-3-16,0-4-4 0,-3-1-2 0,1-4 5 15,-1 3-11-15,3 5 15 0,0-3-10 0,-2-1 7 16,-2-1-7-16,2-1 4 0,-1 0-2 16,2-1 3-16,5 8-1 0,-2-3 2 0,-1-1 1 15,0 1-1-15,-1-1-10 0,-2-1-1 0,2 0 7 16,-3-4-8-16,3 7 17 0,1-3-14 16,-1 0 8-16,1 4-2 0,0-4-2 0,2 1 3 15,-2-2 0-15,-1-1 0 0,-1-1-7 16,5 4 6-16,0 0-1 0,0 1-3 0,-2-4 4 15,-3-1-4-15,6 4 6 0,1 0 0 0,-4 1 1 16,3-1 0-16,-1 2-4 0,-1-4 6 16,1 2-6-16,-1 1-2 0,1-1-6 0,3-1 10 15,-5 0-3-15,1 0-7 0,-3-1 4 16,-2-3 4-16,3 2 4 0,-3 1-10 0,5 2 5 16,-3-2-9-16,0-1 15 0,-2-1-4 0,0 0-2 15,0 1-1-15,2-1 4 0,4 3-9 16,0-1 11-16,-3 0-12 0,7-1 14 0,-4 0-13 15,2-1 8-15,-3 2 1 0,2-1-10 16,0 1 5-16,3 1 6 0,-7-4-5 0,0 1 1 16,1-3 3-16,-3 2-10 0,-1 1-1 15,10 1 10-15,-4 1-12 0,-2-3 10 0,-1 0 2 16,-2-1 1-16,7 5-9 0,-5-4 8 0,-2 0-10 16,-1 0 6-16,0-2 5 0,0 2-3 15,-3 0 0-15,2-2 0 0,-1 0-12 16,0 2 0-16,0-1 9 0,0 0 3 0,1-2 5 15,-1 3-17-15,2-1 16 0,-2 1-4 0,3-1-8 16,-1 1-1-16,7 4 4 0,-2-3-4 16,-2 1 10-16,0-3-5 0,4 5 7 0,-2-3-7 15,-3 0-4-15,1-1 1 0,-2-1 5 0,0 1-4 16,0 0 9-16,-2-1-3 0,2-1-7 16,-1 2 8-16,1 0 1 0,-1-1-17 0,-1 0 10 15,1-1 5-15,-1 1-10 0,1 0 13 0,-1 0 0 16,-1-1 2-16,1 1 0 0,-1 0-13 15,-2-1 3-15,1 0 11 0,-1 0-12 16,4 0 12-16,-4 0-9 0,0 0 7 0,1 0-6 16,-1-1 7-16,-1 0-12 0,1 2 15 0,-1-1-10 15,1-1 4-15,-1 0 1 0,0 0-14 16,1 0 11-16,-2 0-15 0,2 1-7 0,-2-1-17 16,0 0-21-16,0 0-33 0,0 0-13 0,0 0 9 15,0 0-59-15,0 0-24 0,0 0-37 16,5-11-27-16,-5 6-9 0,1 3-12 0,1-3 24 15,-2 1-139-15,1-2-77 0,-1 2-8 16,0-2 56-16,0 2 2 0,0 4 44 0,0 0 27 16,0-9 21-16,0 3 12 0,0-1 17 15</inkml:trace>
  <inkml:trace contextRef="#ctx0" brushRef="#br0" timeOffset="52143.92">8649 3358 433 0,'0'0'294'15,"0"-3"-38"-15,-2 3-7 0,2 0-31 16,-3-5-1-16,3 7-29 0,0-4-5 0,0 2 6 16,-1 2 1-16,0-1-24 0,1-2-27 15,-1 2-7-15,0 1 6 0,1 0-15 0,-1 0-13 16,1 1-12-16,-1-1-9 0,1 1-11 16,0 0 50-16,0 1 0 0,0 1-5 0,1-3-7 0,0 2-9 15,1 2-17-15,0-1 15 0,-2 0-26 16,7 10-5-16,-1-7 5 0,1 4-6 0,1 2-8 15,-1-1 1-15,2 0-14 0,-3-1 2 16,2 0-13-16,-1 2-5 0,2-3 1 16,0-1-1-16,-2 3-11 0,0-1 8 0,1 3-12 15,-2-2 2-15,1 0 2 0,-1-5-1 0,-2 0-10 16,2 0-1-16,-3-2 1 0,-1 1 9 0,0-2-10 16,2 0-2-16,-1-1-4 0,-1 0 5 0,1 0-2 15,1 0 3-15,0 2-9 0,-2-2 13 16,1 0-14-16,0-1-1 0,2 1 12 15,-5 0-7-15,3-1-2 0,-1 1-3 0,1-1 8 16,-1-2-11-16,1 2-6 0,-3 0 12 0,3-1-2 16,-3-1-19-16,4 0 18 0,-4 2 4 0,1 0-6 15,-1-2 8-15,1 0-10 0,-1 1 13 16,0-2 6-16,0 0-3 0,0 0 6 0,0 0 1 16,0 0 2-16,0 7-10 0,-12 4 9 15,8-7 3-15,-5 6-3 0,2-5 0 0,-2 1-5 16,2-1 10-16,-5 2-15 0,1-1 5 0,2-2-1 15,-3 3-1-15,-2 0-12 0,3-3 18 0,0 0-5 16,-3 1-6-16,0 0 8 0,-2 0-9 16,3 0-2-16,1-1-1 0,2-1 0 0,1 0 1 15,-5 2-5-15,2-2 2 0,1 1 2 0,0-3-34 16,2 1-22-16,1 1-52 0,-8 1 9 16,6-3-131-16,-3-1-61 0,13 0 27 0,-6 0-293 15,6 0 25-15,-8 0 30 0,8 0 50 16,-8 0 50-16,8 0 29 0,0 0 40 0,0 0 24 15,0 0 20-15,0 0-14 0,0 0-11 0</inkml:trace>
  <inkml:trace contextRef="#ctx0" brushRef="#br0" timeOffset="52294.32">8508 3909 315 0,'1'3'421'0,"0"-1"-88"0,0 0-26 16,-1 0-52-16,0 1-37 0,1 0-49 0,0-3-44 15,0 0-67-15,-1 0-71 0,2 0 2 0,0 0-243 16,-2-1-92-16,2-1 8 0,-1-1-5 16,0 2 33-16,0 0 17 0</inkml:trace>
  <inkml:trace contextRef="#ctx0" brushRef="#br0" timeOffset="90604.73">1140 5673 434 0,'0'0'298'0,"-13"0"-49"15,13 0-24-15,0 0-10 0,0 0-20 16,0 0-25-16,-15 0-18 0,-2-7-12 0,15 7-12 16,0 1 9-16,0-1-3 0,0 1 9 0,1 0-8 15,-1-1-4-15,1 1 2 0,0-1-16 0,0 0-11 16,0 0 47-16,0 1-13 0,0-1 1 0,0 0-6 15,-1 0 8-15,2 2-26 0,-2-2-1 16,2 0 3-16,-2-1-14 0,0 1 2 16,1 1-10-16,1-1-1 0,0 0 0 0,0 0-8 15,0 0-12-15,0 0-1 0,0 0-14 0,-8 0 4 16,8 0-5-16,0 0 0 0,0 0-13 0,0 0 3 16,-7 0-12-16,7 0-2 0,0 0 3 15,0 0-6-15,0 0 2 0,0 0-13 16,0 0 3-16,0 0-2 0,0 0-1 0,0 0-5 15,-6 0 6-15,6 0-5 0,0 0 2 0,0 0-4 16,0 0 6-16,-8 5-13 0,8-5 6 16,-1-3 2-16,1 3-4 0,0 0-3 0,-1 2 5 15,1-2-3-15,0 0-9 0,0 1-1 16,0-1 12-16,0 0-10 0,0 0 12 0,0 0-13 16,0 0 5-16,0 0 7 0,-2 0-3 0,2 0-9 15,0 0 19-15,0 0-6 0,0 0 5 16,0 0-19-16,0 0 17 0,0-1-16 0,0-1 3 15,0 2-8-15,0 0 10 0,0 2 6 16,0-2-2-16,0 0-15 0,0 0 17 0,0 0-14 16,0-2 14-16,0 5-10 0,0-3-6 15,0 0 5-15,0-1 2 0,0 1 3 0,0 0 1 16,0-2-9-16,0 0 2 0,0 2-5 0,0 2 12 16,0-2-11-16,0 2 4 0,0-2 4 15,0 0 18-15,0 1-16 0,0-2-5 0,0 1 5 16,0 0 3-16,2 1-11 0,-2 0 0 0,1 2-3 15,0 2 17-15,1 0-13 0,2 10 8 0,1-1 8 16,1 6 12-16,2 2-6 0,0 2 13 16,0 0-11-16,3 0-6 0,-1 0-7 0,-2-2 16 15,1 0-16-15,1-1 12 0,-1-3-5 0,0 0-9 16,-2-3 8-16,3 2-1 0,-4-5-8 16,0 3-10-16,-1-5 22 0,-2-1-4 15,1 1-6-15,-1-5 9 0,0 2-24 0,-1 0 5 16,-2-4-20-16,2-2-21 0,0 2-8 0,-2 0 3 15,2-3-15-15,-2 2-16 0,1-2-23 16,-1 0-14-16,0 0 14 0,0 0-82 0,0 0-37 16,6-11-34-16,-5 7-12 0,0-1-12 15,-1-1-17-15,3 2 29 0,-3-3-168 0,0 1-30 16,3-2 17-16,-3 1 34 0,0 0 27 0,2 0 14 16,-2 2 50-16,0-2 25 0,4-10-26 15,-4 5 48-15</inkml:trace>
  <inkml:trace contextRef="#ctx0" brushRef="#br0" timeOffset="90889.49">1238 5875 817 0,'1'-6'304'16,"-1"-1"-24"-16,0 1-4 0,0-2-4 0,-1 2 1 16,1 0-40-16,-3 0-28 0,3 3 47 0,0 3-26 15,0 0-1-15,0-7-21 0,-6-4-2 16,4 5-22-16,0 2-7 0,0 0-7 0,1 2-9 16,-1-3-9-16,1 2-18 0,-1 2-17 15,-1-1-21-15,1 2 3 0,0 0-19 0,-3 2 9 16,2 2-6-16,-7 11 0 0,-3 0-19 15,1 0 13-15,0 3-21 0,1 2 6 0,-1 0-9 16,-1-1-13-16,3 0 11 0,-1 3-19 16,-1-2 9-16,1-3-15 0,1 1 17 0,-1-3-12 15,2-1-21-15,1-3-13 0,0-3-23 0,3 0-30 16,0-3-49-16,0-1 11 0,4-1-96 0,-3-3-65 16,2 1-64-16,2-1 28 0,0 0-266 15,0 0 69-15,0 0 27 0,-5-13 38 0,5 9 44 16,0-1 31-16,0-1-21 0,0 1 60 15,0-1 13-15,-1 2 12 0</inkml:trace>
  <inkml:trace contextRef="#ctx0" brushRef="#br0" timeOffset="91233.57">937 5950 758 0,'-4'-1'396'0,"-1"-1"-39"0,1 1-46 16,2 1 0-16,-2-2-23 0,0 2-8 15,4-2-31-15,-4 2-28 0,2-1-19 0,1 1-16 16,1 0 7-16,0 0 7 0,3 0 7 0,1 0-14 16,5 0-23-16,12-2-9 0,-9 2-1 15,9 0-9-15,4 0 1 0,4 0-26 0,37-10-9 16,-32 10-3-16,2-7-17 0,-1 5-15 0,0-1 5 16,-2-1-18-16,-1 3-17 0,0-1 2 0,-2-2 6 15,-5 3-12-15,-2 1 0 0,-3-1-8 16,-8 0-4-16,-4 1-25 0,2 0 1 15,-3-3-23-15,-1 3 0 0,-2 0-20 0,-1 0-14 16,0-1-23-16,-2 0-19 0,2-1-23 0,-3 1-21 16,0 1 13-16,-3-1-89 0,2 0-21 0,-1 0-33 15,2 1 23-15,0 0-180 0,-5-4-93 16,2 2 38-16,0 2 36 0,1-2 20 0,1 1 43 16,-2-1 0-16,-1 1 57 0,-1 0 8 15,2 0 17-15,1 1 9 0</inkml:trace>
  <inkml:trace contextRef="#ctx0" brushRef="#br0" timeOffset="92012.66">2277 5532 496 0,'0'0'375'0,"0"0"-26"0,0 0-15 15,0 0-66-15,-3-21-6 0,1 19-51 16,2-1-8-16,-3 2-25 0,3 1 28 0,-3 3-9 16,1 2-14-16,-3 12 12 0,1 5-15 15,0 4 4-15,1 4 2 0,0 2 2 0,1 3-5 16,1 2-24-16,-2 1-13 0,3 0-10 0,-1 2-23 15,1-23 5-15,0 12-22 0,0 0-13 16,0 3-5-16,0-1 0 0,0-2-8 0,0-3-5 16,0-2-18-16,0-5-14 0,0-4-23 0,0-3-13 15,0-4-42-15,0-8-48 0,11 12 8 16,-10-14-114-16,1-1-22 0,0-2-38 0,3-9 22 16,-3-3-150-16,-2-1-80 0,1 4-21 0,-1-4 47 15,0 7 18-15,0-3 29 0,-11-22 24 0,6 14 24 16,-2 3 50-16,1-2 31 0</inkml:trace>
  <inkml:trace contextRef="#ctx0" brushRef="#br0" timeOffset="92632.81">2138 5671 796 0,'1'-8'285'16,"-2"-3"-5"-16,1 2-25 0,-1 0-11 0,2 2 2 16,-1 7-15-16,0-11-14 0,12-14-25 15,-4 13 35-15,2-1-32 0,2 1 1 16,1 3-5-16,6-2-18 0,-2 4-23 0,-1 2-2 15,2 1-20-15,-8 4-6 0,6 0-25 0,23 14 2 16,-18-4-11-16,0-1 9 0,-2 6-16 16,-2 0-1-16,-3 3-9 0,-2 0-5 0,-1 1-13 15,-4-1-1-15,-1-1-8 0,-4 2 2 16,2-2-13-16,-4-7 9 0,0 2-11 0,0 2-8 16,-19 15 14-16,10-15-6 0,-3 1-5 0,-1 0-12 15,-3-1 9-15,3-2-6 0,-2-1 1 0,4-2-1 16,-3 1-15-16,2 1 9 0,1-6-1 0,3 0 5 15,1-1 1-15,2-1-7 0,1 0 0 16,0-2-11-16,2 1 6 0,0 0-3 0,1 0-6 16,-1 0 1-16,2 0-2 0,0-2 2 0,0 0 4 15,0 0 8-15,0 0-6 0,17 20 9 16,-6-10-7-16,0 0 22 0,1 4-4 0,-1-2-3 16,3 3 18-16,2-1-4 0,-1-2 5 15,4 2 0-15,-1-3-4 0,-1 3-12 0,2-4 19 16,-2-2-7-16,3-2-10 0,-1-1-6 0,1-3 21 15,0-1-25-15,-11-1 11 0,7 0 2 16,0 0 3-16,19-10-15 0,-19 5-4 0,0-2-5 16,-1-5 6-16,0-2-18 0,-2-1-12 0,-1-2-12 15,-2 0 1-15,0 0-14 0,-6 0 1 16,1 1 12-16,-2 3-7 0,-3 13 14 0,0-11-4 16,0 3 2-16,0 2 5 0,0 6-7 0,0 0 1 15,-12-10 10-15,9 13 2 0,-3 0 11 16,-5 8 18-16,1 2-4 0,4 1 22 0,-1 0-6 15,2 2 4-15,3-4-8 0,1 0 18 16,1 0-23-16,0-12 15 0,0 12 0 0,18 13-15 16,-6-14 6-16,5-1 1 0,3-2-2 0,3-4-3 15,3-2-48-15,-13-2-26 0,8 0-41 0,3 0 10 16,31-9-154-16,-27 1-55 0,-2-2 28 16,-3 0-284-16,3 1-7 0,1-3 57 0,-3 0 49 15,-3-2 24-15,-3-1 29 0,-3-2 33 16,-2 1 33-16,-2 1 26 0,0-1 21 0,-3-1-9 15</inkml:trace>
  <inkml:trace contextRef="#ctx0" brushRef="#br0" timeOffset="92886.49">3142 5789 830 0,'-4'0'398'16,"-1"0"23"-16,2 1-24 0,-3 1-33 0,2 2-32 16,-5 9-4-16,1 1-5 0,1 3-17 0,2 2-10 15,3 3-7-15,1 1-32 0,1 5-3 16,0-14-30-16,0 9-12 0,0 4-24 0,0 2-20 15,13 30-19-15,-9-32-15 0,-1 1-14 0,-1-1-12 16,0-5-12-16,1-2-9 0,-2 0-15 16,1-2-18-16,-2-5-16 0,0-6-44 0,1 1-23 15,-1-4-17-15,0-4-41 0,0 0-38 16,0 0-28-16,0 0 14 0,-7 10-132 0,5-13-59 16,1 0 30-16,-1-2-249 0,-2-9 18 0,1 2 24 15,2-7 44-15,0 0 54 0,-1-3 18 16,2 0 29-16,0 10 5 0,0-6 60 0,0-2-22 15,0 0-6-15</inkml:trace>
  <inkml:trace contextRef="#ctx0" brushRef="#br0" timeOffset="93164.26">3075 5934 439 0,'0'-7'416'0,"-2"0"-31"16,0 0-56-16,1 1 15 0,1 2-36 16,0-2-1-16,1 1-42 0,1 1-16 0,-2 4-11 15,8-10-5-15,5 3-12 0,2 0-15 0,0 3-17 16,0 1-8-16,-3 3-17 0,-2 0-7 15,5 0 5-15,17 14-8 0,-13-4-15 0,-3 1-23 16,0 2-1-16,-6 2-13 0,-4-1 6 16,2-2-23-16,-4 5 10 0,-4-2-23 0,0-9-11 15,0 5 15-15,-11 14-17 0,3-10-14 0,-2-1 2 16,-5-3-12-16,1-1-16 0,-2-1-39 0,0-2-34 16,-1 1-34-16,0-3-34 0,2-4 11 15,4-1-109-15,11 0-35 0,-13 0-60 0,-11-19 27 16,13 8-245-16,4-4 28 0,3-2 30 0,-1 1 41 15,5-2 26-15,0 9 39 0,11-20 41 16,-1 9-29-16,4 0 77 0,-1-2-7 0,5 4-42 16</inkml:trace>
  <inkml:trace contextRef="#ctx0" brushRef="#br0" timeOffset="93448.52">3307 5571 613 0,'4'-11'427'0,"-2"4"-72"16,1 0 10-16,-1 3-36 0,-1-1-42 0,1 1-16 15,-1 2-29-15,0 1-14 0,1 3 25 16,-1 1 0-16,2 1-13 0,1 13 4 0,0 0-9 16,3 3 4-16,-2 4-40 0,1 5 10 0,0-4-2 15,0 3-22-15,1 2 7 0,-2 2-22 16,-1 1-43-16,0 0-19 0,-3-1-1 0,3-3-6 16,0 0-8-16,2-2-10 0,-2 3-7 15,2-5-21-15,0-3-26 0,-2-5-29 0,0 0-28 16,-1-5-28-16,2-4-51 0,-1-1-53 15,8 0 17-15,-1-5-138 0,-2-1-30 0,0-1 26 16,-9 0-247-16,11 0-23 0,11-11 42 0,-13 8 40 16,4-4 38-16,2 1 40 0,-2-2 33 0,1 0 22 15,0 0 26-15,0-1 13 0,2-2-3 16,0 2 16-16</inkml:trace>
  <inkml:trace contextRef="#ctx0" brushRef="#br0" timeOffset="94392.55">3742 5915 500 0,'0'-4'459'0,"-1"-1"-81"0,0 2 30 16,-1 0-66-16,-2-1-29 0,2-1-14 0,-1 2-22 16,-1 0-35-16,-2 1-8 0,1-1-26 0,-9-2-21 15,5 1-21-15,-2 4-9 0,1 0-19 16,10 0-5-16,-12 0-16 0,-15 14 4 0,14-3-3 16,-1 1-8-16,2 2 13 0,1 5-9 15,3-4-7-15,-1 4-7 0,6-1-8 16,-3 5-26-16,6-5 14 0,0-3-20 0,0-15-2 15,0 13 4-15,12 11-12 0,-5-14-15 0,1-2 14 16,0-1-2-16,1-5-14 0,0-2-10 0,8 3-2 16,-9-3-19-16,4 0-13 0,18-10-16 0,-16 0 4 15,-1 1-14-15,0-1-12 0,-3 0-12 16,-2-4-4-16,2-1-16 0,-4 1-2 0,-2-6-8 16,0 4 23-16,-4 3 2 0,3-4 7 15,-1 5-3-15,-1 3 13 0,0 1 14 0,-1 8 0 16,0 0 9-16,0-7-6 0,0 7 31 0,0 0 8 15,-6-9 7-15,3 13 14 0,3-1-7 16,-3 1 10-16,0 1 12 0,-2 10 8 0,1 2 1 16,2-3-2-16,1 1 4 0,1-3 13 0,0-12-9 15,0 14 10-15,12 16-18 0,-4-16-6 16,1-4-2-16,0 2 16 0,3-4-23 0,-3-4 18 16,2-2-23-16,0 1-2 0,0-3 11 0,-2 0-18 15,4 0-11-15,17-17-12 0,-15 9-7 16,2-3-3-16,-4-2-11 0,0-1-10 0,-1-1-7 15,0-2-16-15,-5 0 18 0,2-2 3 16,-2 4-7-16,-1 0 4 0,-2 5 15 0,-1-1-6 16,-1 4 12-16,0 0-2 0,0 4 2 0,-1-2-5 15,-1 5 15-15,0 0 7 0,-2 0 10 0,1 1 4 16,-1 3 2-16,0-1 6 0,1 2 10 16,-3 9 0-16,3-1 2 0,-2 4 6 0,3-8-4 15,0 5 12-15,0 0-9 0,11 18 8 16,-2-18-5-16,6 1 11 0,-5-2-18 0,3-2 12 15,0-1-18-15,2-3 2 0,0-2-2 16,3-2 14-16,-11-3-12 0,3 0 1 16,4 0-18-16,18-15-1 0,-18 6-19 0,1-2 10 15,-2-3-23-15,0 0-3 0,-3-2-3 0,1-2 3 16,-2 0-3-16,0-3 4 0,-1 4-1 16,-2 0-5-16,1-1 5 0,-1 7 11 0,-3 0 2 15,-2 3 8-15,2 3-18 0,-1 0 7 16,-2 2-4-16,1 1-2 0,0 0 0 15,-2 4 14-15,0-1-9 0,0 1 17 0,0 3-12 16,-4 9 25-16,4 3 11 0,-2 2 6 16,2 6-9-16,1-10 43 0,0 10 10 0,0 4 0 15,0 3 4-15,0 4-9 0,0 3 17 0,12 38-5 16,-11-38-1-16,-1-1 3 0,0-1-16 0,0-22 20 16,0 7-23-16,0 6 8 0,-12 26 13 15,6-30 5-15,-2-7-6 0,1-3-1 0,-4-1-17 16,1-8-1-16,0-1 4 0,0-4-5 0,0 1-9 15,10-1-4-15,-18-15-6 0,6 3-10 16,3-7-3-16,3-2-7 0,4 0-5 0,2 9-13 16,0-7-3-16,14-25-20 0,-1 20-21 0,3 1-15 15,6-2 5-15,7 0-104 0,2 0-39 0,7-3-69 16,3 2 26-16,1-3-194 0,4 3 38 16,0 1-289-16,0-1 26 0,-1 1 62 0,0 1 43 15,-2 0 64-15,-2 1 29 0,2-2 45 16,-5 4 1-16,2-2 72 0,-2 5-23 0,1-4 72 15,2 6-15-15,5-2 4 0</inkml:trace>
  <inkml:trace contextRef="#ctx0" brushRef="#br0" timeOffset="97835.3">5424 7658 606 0,'0'0'287'0,"0"-13"-16"16,0 13-41-16,0 0 2 0,0 0-29 0,14-13-5 16,0-3-2-16,-12 14 7 0,-1-1-23 15,0 0 3-15,-1 1-21 0,0 0 14 0,0 0 2 16,1-1-18-16,0 0-5 0,-1 2-19 0,0 0-6 15,0-1-2-15,0 1 1 0,0 0-23 16,0 1 8-16,-1 1-22 0,0 0-3 16,-1 1-10-16,0 0-3 0,1 4-2 0,-3 8 7 0,-1 4-4 15,1 2-1-15,-4 5-1 0,1 2 10 16,1 0-8-16,-2 1 0 0,-2-1-11 0,1 4-14 16,-1-1 10-16,-1 0-9 0,0-1-1 0,0 1-20 15,-2-4-3-15,4-1 12 0,0-1-25 16,0 0-13-16,2-5-6 0,0-6-28 0,2-3-19 15,2-4-46-15,3-6 10 0,2 2-125 16,0-4-51-16,0-5-28 0,7-5 26 0,0 0-252 16,-1-4 11-16,3-2 61 0,-2 1 25 15,2-4 32-15,-4 1 31 0,5 5 21 0,-1-4 27 16,-4-1 26-16,-1 2 20 0</inkml:trace>
  <inkml:trace contextRef="#ctx0" brushRef="#br0" timeOffset="98145.13">5454 7699 916 0,'1'-6'344'16,"0"-1"-29"-16,1 3-40 0,-2 0 54 0,1 0-27 16,1 0-15-16,-2-1-8 0,0 2-19 15,2 1-18-15,-1-1-22 0,1 0-26 16,-2 2-25-16,2-2-2 0,0 2-13 0,0 2-14 16,2 2-7-16,6 8 27 0,2-1-8 0,-3 4 8 15,4 1-18-15,1 4 15 0,-1 3-29 16,0-2-5-16,-1 2 0 0,4-1 5 0,-4 3-31 15,0 1-1-15,2-4-11 0,-3 1-9 0,0-1-9 16,-2 4 5-16,3-1-22 0,-4-4 8 16,2-3-14-16,-2-1-11 0,-3-3-11 0,0-3-27 15,-1-2-31-15,-2-3-14 0,-2 1-50 16,0-6-59-16,0 0 17 0,0 0-118 0,-4 2-33 16,2-1-47-16,-1-3 28 0,-2 1-235 15,0-2 22-15,0 0 43 0,-12 1 32 0,0-3 21 16,-2-1 35-16,0-1 23 0,2 4 44 15,-1 0 16-15,0-2 29 0,-2-1 5 0</inkml:trace>
  <inkml:trace contextRef="#ctx0" brushRef="#br0" timeOffset="98374.74">5384 7960 912 0,'-4'-3'407'16,"0"3"-16"-16,-1 0-16 0,1-1-43 15,3-1-20-15,-2 2-14 0,0-1-15 0,0 1-34 16,1 0-6-16,0 0-29 0,0-1-18 0,2 1-18 15,0 0-16-15,0-1-23 0,3 2 3 16,1-1-16-16,-1 1-17 0,5-1-15 0,10-1-3 16,-9 1-21-16,6 0-17 0,2 0-24 0,2 0-39 15,21-9-30-15,-13 8 3 0,-6-4-118 16,1 0-63-16,-4-3-64 0,2-1 26 0,-4 1-268 16,2 0 45-16,-3 0 37 0,-1 2 23 0,-5-1 41 15,6-1-13-15,-8 2 22 0,0 0 63 16,-1 2 11-16,-2 0 35 0</inkml:trace>
  <inkml:trace contextRef="#ctx0" brushRef="#br0" timeOffset="99128.26">5712 7698 806 0,'-3'-15'324'0,"-2"-1"-29"0,1-2-20 0,-3 2-37 15,0-1-14-15,1 3 17 0,-4 0-40 16,1 0-16-16,-2 2-22 0,-1 0-17 0,0 1 16 16,-2 2-13-16,1 1 6 0,-4 1-14 0,0 3-16 15,-1 1-5-15,-1 2 1 0,-3 1-26 16,10 0 14-16,-5 0-15 0,-3 0-8 0,-23 14 1 16,19-11-12-16,-1 6 7 0,-1-2-3 0,2 3-16 15,-2 1 2-15,1 0-2 0,2 2-6 16,1 1-6-16,2 1-4 0,0 0 7 0,0 1-6 15,5 0-11-15,-2 2-6 0,3-1 10 0,0 2-2 16,2 2 3-16,2-3 7 0,-2 2-11 0,1 3 13 16,2-3-6-16,-2 3-7 0,2-1 2 15,2 1 5-15,3 3-11 0,-2-2 3 16,3 2 7-16,2-2 11 0,1-11-7 0,0 4 13 16,0 4-19-16,12 25 0 0,-8-21 8 0,5-2 2 15,0 0-11-15,3-1 6 0,1-1-16 0,1-1 5 16,-1-3-5-16,3 2 5 0,1-3-11 0,2-1-4 15,2-1 22-15,1 0-32 0,1-2 25 16,5-2 0-16,-3-2-23 0,5 0 6 16,2-5-11-16,-2 1-4 0,6-3-2 0,-19-1 17 15,7 0 8-15,5 0-7 0,34-12-14 0,-28 3 22 16,0 1-32-16,2-2 7 0,-2-4-4 0,-1 0 8 16,-2-1-6-16,-2-3 6 0,-1 1-3 15,-1-2 21-15,-3 1-25 0,-1-6 6 16,-3 3-4-16,0-1 8 0,-2 0 1 0,-3 1-6 15,0 0-9-15,-2-1 14 0,-1 0-15 0,-2 0 9 16,-1-2 16-16,-3 3-4 0,-1-2-26 0,-5 1 15 16,-1 12 1-16,0-6-5 0,-15-21-6 15,8 16 5-15,-2 0 3 0,-2 0-8 0,-4-1 10 16,4 0-4-16,-5 5 3 0,-3-1-6 16,1 1 5-16,0 1 9 0,-1 2-16 0,-1-1 5 15,-1 4-19-15,-3-2 11 0,2 5 10 0,-1 2-6 16,0-1 7-16,3 2-20 0,-1 1 21 15,0 2 0-15,2-2 8 0,1 2-19 16,10 2 4-16,-6 0-24 0,0 0-21 0,-2 0 7 16,-1 0-31-16,-13 12-12 0,14-9-26 0,4-1-29 15,2 1-20-15,3-2 16 0,0 2-117 0,1-3-36 16,2 2-40-16,0-2 32 0,4 0-260 0,0 0 43 16,0 0 28-16,0 0 57 0,-7-2 33 15,9 2 25-15,0 0 36 0,2 0 10 0,1 0 9 16,-1 0 30-16,2 0 29 0</inkml:trace>
  <inkml:trace contextRef="#ctx0" brushRef="#br0" timeOffset="99910.35">9831 7810 742 0,'14'0'372'0,"-14"0"-81"15,0 0-19-15,0 0-23 0,0 0-22 0,13 0-4 16,-13 0-25-16,0 0 35 0,0 0 3 15,23 2 18-15,-19 18-25 0,-4 1-6 0,2 4-4 16,-2-11-9-16,0 8-22 0,0 6-16 0,0 2-1 16,0-2-21-16,0 4-17 0,0 1-5 15,0-1-34-15,0-3 10 0,0-2-27 0,0-3-6 16,0-2 1-16,0-6-25 0,-10 12-23 16,8-21-22-16,2-7-49 0,0 0 5 0,0 0-149 0,4 7-35 15,-2-11-64-15,0-1 27 0,0 0-274 16,1-7 39-16,3-9 38 0,-2 5 57 0,-3-3 10 15,2-2 43-15,1 0-5 0,-2 0 59 16,1 2 0-16,-2-1 9 0,1 3 35 0</inkml:trace>
  <inkml:trace contextRef="#ctx0" brushRef="#br0" timeOffset="100435.26">9838 7914 628 0,'-5'-3'457'16,"3"-2"-75"-16,-1 2 5 0,1-3-25 15,1 3-48-15,2-2-27 0,0-2-31 0,6-5-6 16,4 3-20-16,2-2-11 0,3 2-10 16,2 3-24-16,2 2-8 0,1 0-27 0,0 2-9 15,-10 2-5-15,24 11-16 0,-18-1-18 16,2 0-12-16,-3 4 0 0,-3 1-6 0,0 5-15 16,-5-4-7-16,-1 1 10 0,-3 1-9 0,0-2-8 15,-4 1-8-15,0-11-14 0,0 5 6 16,0-2-3-16,-19 12 9 0,9-10-17 0,3-4 6 15,-2-3-13-15,-4 3 14 0,2-1-9 16,4-3-1-16,-3 1-17 0,-3 1-2 0,1-2 6 16,1-3-4-16,5 1 1 0,-1 0-3 15,1-1-6-15,1 1 2 0,1 0-16 0,1-1 6 16,1 0 8-16,2 0-3 0,0 0-15 0,0 0 5 16,2 0 16-16,2 0-17 0,1 0 3 15,1 0 9-15,2 0-2 0,13 7-1 0,-11-7 3 16,24 6-7-16,-14-1 9 0,0 1-6 0,2 2 10 15,-1 1-3-15,2 3 1 0,-6-2 8 16,-2 2-12-16,-1 2 7 0,-5-1 3 0,-1-1-1 16,-4 3 19-16,-3-2-8 0,-1-13 9 15,0 10 20-15,0-2-18 0,-17 12-6 0,6-11 24 16,-5 1-14-16,3-5-13 0,-7 2 14 16,0-4-11-16,-3 0-6 0,-4-3-7 0,14 0-25 15,-8 0-37-15,-3 0-30 0,-26-11-35 16,26 6 9-16,4-3-106 0,3 1-27 0,0-5-42 15,1 2-36-15,6 1 28 0,4-1-250 0,2 1 43 16,4 0 54-16,0 9 15 0,0-11 40 16,15-12 33-16,-6 12 17 0,7 0-14 0,4 1 58 15,-2 2-6-15</inkml:trace>
  <inkml:trace contextRef="#ctx0" brushRef="#br0" timeOffset="101163.33">10301 7824 887 0,'-12'-20'308'16,"0"-1"-10"-16,-2 3 7 0,1-1-55 16,-1 2 0-16,0 1-25 0,-1 2-28 0,-3 1 11 15,2-1-23-15,-2 3-20 0,2 0-10 0,-3 3-14 16,2 0-24-16,-4 2-3 0,-1 2-41 0,1 3 24 15,-1 0 5-15,0-1-27 0,-2 2 6 16,13 0 10-16,-10 0-33 0,-2 0 2 0,-25 14 4 16,21-9-18-16,2 3 12 0,0 2-13 15,-2-2 9-15,4 2-2 0,0 1-5 0,1 3-7 16,2 1-6-16,0-1 21 0,2 2-20 0,0 0 1 16,1 5 3-16,-2-1 3 0,8-1-3 15,-3 4-14-15,5 3-5 0,0-1 23 0,3 1-11 16,1 1 7-16,1-1-16 0,1 3 9 0,3-3-7 15,0-12 4-15,0 4 5 0,0 7-5 16,12 22-8-16,-5-21 8 0,-1-2-16 0,5 0 6 16,-2 0-4-16,1-2 14 0,3-3-14 0,0 5 10 15,0-2 2-15,4-3-14 0,-4-1 7 16,5 3-3-16,0-4 7 0,4 0-7 16,1-3 2-16,2-2 0 0,1 1-13 0,2-2 0 15,-2-3 12-15,9-1-6 0,-4 0-8 0,3-2 12 16,0 0-4-16,-1-3 4 0,0 1-15 15,1-3-1-15,-17 0 10 0,7 0-8 0,4 0-3 16,33-15 19-16,-33 8-11 0,1-3-5 0,0 1 3 16,-2-3-4-16,0-1 4 0,0-1 8 15,0-1-6-15,0-2-10 0,-4-1 15 0,3 2-5 16,-3-2 0-16,-1 0 13 0,-3-1 7 16,0-1-1-16,-2 1 4 0,-2 1 13 0,-1-3 7 15,-3-1-7-15,-3-2-2 0,1-4-7 0,-4 0-7 16,-2 0-3-16,-3 14 7 0,0-7 1 15,0-3-3-15,-17-27-9 0,7 25-1 16,1 3-9-16,-5 2 16 0,-1 2-7 0,-4 4-16 16,-3-2 3-16,-1 3-4 0,-1-1 5 0,-5 5 1 15,-1-1-19-15,1 7 6 0,-2-1 0 16,-2 2-33-16,1 0-11 0,-3 1-21 16,2 2-24-16,18 0-46 0,-7 0 12 0,-2 0-103 15,2 0-48-15,-2 0-45 0,7 0 30 16,-15 10-262-16,24-10 35 0,2 3 46 0,3-3 38 15,-1 1 29-15,-1 2 23 0,1-3 31 16,1 3 22-16,-1-2 29 0,0 1 22 0,1 2 16 16</inkml:trace>
  <inkml:trace contextRef="#ctx0" brushRef="#br0" timeOffset="106078.66">6076 7953 599 0,'0'0'189'0,"0"0"-5"15,0 0-4-15,0 0-6 0,0 0-19 16,0 0-3-16,0 0-6 0,0 0-12 0,0 0-3 15,0 0 20-15,0 0 0 0,-15-19-4 0,14 20-24 16,0-1 2-16,-1 0-2 0,2-1-13 16,-1 1 4-16,-1 1 3 0,1-1-12 0,0 0-9 15,0 0-12-15,0 0-23 0,-1 0 11 0,1 1 8 16,1-1-3-16,-1-1-8 0,-1 1-15 16,2 0-3-16,0-1-5 0,0 1 18 0,0-1-2 15,-1 2-28-15,-1-2 14 0,2 1-7 16,-1 0 14-16,1 1-33 0,-1-1 9 0,1-1 17 15,0 1-13-15,-1 0-5 0,1 0-2 16,0 0 0-16,0 0-2 0,1 0 8 0,-1 1-34 16,1 0 23-16,2-1-6 0,-2 1 1 0,3 1-19 15,-1 0 23-15,2-2 19 0,-2 2-23 0,2-1 14 16,2-1-7-16,0 0 1 0,9 5-8 16,0-4 20-16,-2 3-12 0,5-1 8 0,-5-2-22 15,4 4 9-15,-10-5-2 0,6 0-6 16,-2 0-3-16,0 0 11 0,0 0-7 0,-2 0-2 15,7 0-15-15,2 0 25 0,1 0-27 0,1 0 21 16,-1 0-19-16,1 0 16 0,-1 0-14 0,0 0 10 16,1 0 0-16,0 0-20 0,-1 0 15 15,1 0 5-15,0 0 2 0,-1 0-2 0,1 0-8 16,3 0 6-16,0 0-18 0,-2 0 18 16,4 0-1-16,-2 0 0 0,3 0-10 0,0 0 6 15,0 0-11-15,1 0 12 0,0 0 0 0,1 0-5 16,-1 0 4-16,-1 0-1 0,3 0 5 15,-2 0-3-15,0 0-8 0,-1 0 20 0,1 0-24 16,0 0 26-16,-1 0-12 0,0 0-10 0,1 0 11 16,-3 0 9-16,2 0-19 0,0 0 2 15,1 0-6-15,-1 0 10 0,-1 0 1 0,1 0 1 16,-3 0-2-16,1 0 1 0,0 0-11 16,-1 0 2-16,0 0-4 0,-1 0 13 0,0 0 6 15,0 0-21-15,0 0 14 0,1 0-2 16,0 0-1-16,1 0 3 0,1 0-2 0,0 0-12 15,0 0 7-15,1 0-1 0,0 0 4 0,-2 0 10 16,2 0-7-16,-2 0 7 0,1 0-5 0,-2 0 1 16,2 0 2-16,-3 0-5 0,1 0 1 15,1 0 7-15,-2 0-1 0,1 0-4 0,-2 0 3 16,2 0 6-16,0 0-4 0,-1 0-13 0,-2 0 17 16,1 0-10-16,1 0 3 0,-2 0 6 15,0 0 5-15,1 0-17 0,0 0 3 0,-2 0 7 16,2 0-2-16,2 0-11 0,-5 0 2 0,2 0 1 15,1 0 8-15,-2 0 0 0,1 0 0 0,-2 0 3 16,-1 0-8-16,0 0-2 0,1 0 1 16,-1 0-9-16,2 0 8 0,-3 0-5 0,1 0 5 15,1 0 9-15,-2 0-7 0,1 0 9 16,-2 0-28-16,3 0 31 0,0 0-13 0,-3 0 9 16,-2 0-24-16,3 0 19 0,-1 0-7 15,-3 0 8-15,1 0-1 0,1 0-9 0,0 0-3 16,0 0 15-16,3 0-13 0,-2 0 8 0,2 0-11 15,2 0 17-15,0 0-2 0,0 7-19 0,21-2 17 16,-26-2-1-16,4-3 2 0,0 1-1 16,0-1 0-16,1 1 2 0,-12-1-11 0,5 0 1 15,0 0-5-15,0 0 12 0,-2 0-6 16,-1 0 9-16,1 0 1 0,-4 0-8 0,1 0 13 16,-1 0-1-16,0 0-10 0,0 0 11 15,-1 0-10-15,-6 0 10 0,9 0-12 0,0 0 4 16,-2 0 7-16,-2 0-4 0,3 0-5 0,2 0-6 15,1 0 9-15,7 0-3 0,-3 0-4 0,0 0 5 16,-1 0-7-16,-2 0 9 0,0 0-1 16,-2 0-4-16,1 0-13 0,-3 0 18 0,5 0-14 15,1 0 1-15,-1 0 16 0,-3 0-13 0,0 0 9 16,-1 0 1-16,-1 0-3 0,2 0-7 0,-3 0 12 16,-7 0-9-16,8 0 2 0,-1 0 3 15,1 0-2-15,-8 0-4 0,7 0 3 16,1 0 6-16,-8 0-8 0,5 0-2 0,-5 0 3 15,9 0 4-15,-9 0 3 0,6 0-6 0,-6 0 4 16,7 0-1-16,-7 0-2 0,6 0 3 0,-6 0-1 16,9 0-2-16,-9 0 1 0,8 0-2 15,-2 0 4-15,-6 0 3 0,9 0-12 0,-9 0 0 16,9 0 3-16,-9 0 6 0,8 0-17 16,-2 0 14-16,-6 0 3 0,0 0-1 0,7 0-12 15,-7 0 7-15,0 0-8 0,9 0 16 0,-9 0-6 16,0 0-25-16,0 0-6 0,0 0-9 15,0 0 3-15,0 0-114 0,10-8-31 0,-13 7-13 16,1 0-40-16,-1-1-14 0,-3 0 25 0,3 0-174 16,-1 0-73-16,1-2 16 0,-3 4 37 15,1-1 49-15,-1-2 22 0,1 1-6 0,0 0 33 16,0 0 11-16,-8-3 22 0</inkml:trace>
  <inkml:trace contextRef="#ctx0" brushRef="#br0" timeOffset="106579">9175 7858 791 0,'-3'0'339'0,"0"0"17"0,-3 0-44 15,3 3-40-15,-1-3 22 0,1 0-23 0,1 0-35 16,-1 0-9-16,1 0-20 0,0 0-27 0,0 0-7 16,2 2-16-16,0-2-10 0,3 2-5 15,0-2 1-15,2 3-12 0,1-1-2 0,11 3-10 16,0 2-21-16,-1-2 12 0,0 0-21 0,2 0-1 16,2 2-11-16,-2 0-15 0,3 1 6 15,-2-2-16-15,1 2 1 0,3 1-6 0,-2-4-8 16,-2 4 3-16,1-2-7 0,-1 0-4 0,-3 0-1 15,0 1 0-15,-1-2-7 0,-4 2-7 16,-1-4-2-16,-4 2 6 0,0-1-3 0,-2 1-7 16,-1-3 0-16,-1 3 15 0,-2-3-12 0,0-3 11 15,0 0 1-15,0 7-15 0,-11 12 7 16,2-8 3-16,-3 1-3 0,1-4 0 16,-4 1-15-16,-2 0 2 0,0-1 7 0,-3 3-1 15,0-1-8-15,-2-5 10 0,1-1-8 16,-1 2-20-16,-1-1-16 0,0 0-21 0,-1-1-37 15,2 3 10-15,0-4-100 0,-1 0-46 16,9-3-73-16,4 0 27 0,-1 0-272 0,0 0 41 16,1 0 32-16,-1 0 41 0,3 0 35 15,1 0 26-15,7 0 43 0,-9 0 30 0,2 0 8 16,7 0 1-16,0 0 15 0</inkml:trace>
  <inkml:trace contextRef="#ctx0" brushRef="#br0" timeOffset="110251.34">6851 8620 247 0,'0'15'363'0,"-41"2"-44"16,29-12-38-16,3-1-14 0,4-1-20 0,-3 0-31 16,1-1-22-16,3 1 14 0,-1 0-17 0,2 0-11 15,-2-3-22-15,2 3-13 0,0-3 3 16,1 1-18-16,0 0 7 0,-1 1 17 0,0-1-19 15,5-2-9-15,-1 1-9 0,3-4-20 0,0 2-3 16,10-6-7-16,2-2-32 0,2-2 10 16,-1 0-8-16,1-4 2 0,4 1-6 0,-3 0-5 15,-3-4-19-15,1 2 5 0,-4-2 0 0,3-3-24 16,-3 1-28-16,-1-1 16 0,-1 2-5 16,-3 1 13-16,0 0 7 0,-3 2-7 0,-4 4 6 15,-1 13-8-15,0-10 1 0,0 2-12 0,0 1 7 16,-12-4 12-16,7 6-12 0,0 0 15 15,0 4 0-15,-1 0-2 0,2-1-15 0,-3 1 0 16,3 0 2-16,4 1-8 0,0 0 32 0,-9 0-22 16,-10 16 15-16,9-5-6 0,1 4 13 15,3 1-6-15,1 7 31 0,3-2-12 0,0 3 15 16,2 4-13-16,0-16 17 0,0 9-5 16,0 4-4-16,0 1 6 0,13 26-5 0,-11-28-1 15,-1 2-13-15,-1-2 9 0,1-1-7 0,0-3-11 16,-1-11 8-16,0 3 1 0,0 1-13 0,0-2 2 15,0 0-3-15,0-4-4 0,0 1 7 0,0-8-2 16,0 7-3-16,0-2-4 0,0-5 10 16,0 7 8-16,0-7-3 0,0 0-19 15,0 0 3-15,0 8 3 0,2-12-2 0,1 0-19 16,7-9-4-16,2-1-20 0,-1-2 11 0,6 1-4 16,-1 1 2-16,2-1-3 0,-1 3 6 15,1 1-1-15,-2 1-6 0,-1 3 10 0,-1-1 5 16,-4 4-10-16,0 2 15 0,-1 2-14 15,-9 0 9-15,6 0-4 0,1 0 21 0,13 13-9 16,-11-6-1-16,-1 3 1 0,0 0 14 0,-3-1 3 16,1-1 5-16,-1-1-1 0,1 7-2 0,1-1 2 15,-3-2 3-15,1-1-6 0,1-4-3 16,-2 0 11-16,4 6-6 0,-2-4 0 0,0-3 7 16,2-1 1-16,0-1-10 0,0-2 3 15,2-1-4-15,10 0-1 0,-10 0 13 0,4 0-20 16,20-16 16-16,-11 8 1 0,-3-2-6 15,1-1 0-15,-2-3-15 0,0 5-8 0,1-7-4 16,-2 1 18-16,-4 1-3 0,0-1-16 16,-5 1 4-16,-1 0 17 0,-2 1-10 0,-2 2 2 15,-2 1-13-15,-2 10 13 0,0-5-6 0,0 5 3 16,-11-14-12-16,7 11-2 0,-1 3 5 16,-1 0-3-16,0 0 16 0,-8 7-20 0,3 1 8 15,-2 2 16-15,1 1 1 0,2 3-6 16,1-1 3-16,3 2 22 0,2-1-17 0,2-2 14 15,1-1-19-15,1-2 17 0,0-9-8 0,0 12 3 16,11 11-1-16,-3-13-4 0,3-1-11 0,-1-5-34 16,2-1-11-16,-2-2-40 0,10 1-18 0,-10-2-31 15,7 0 11-15,25-11-101 0,-19 4-29 16,-2 1-17-16,0-2-50 0,0 1 31 0,-2 1-218 16,0-1 23-16,-3-2 50 0,0 1 10 15,-1 0 55-15,-2-1 1 0,0 2 32 0,-5-1 1 16,-4 1 32-16,1 0 28 0</inkml:trace>
  <inkml:trace contextRef="#ctx0" brushRef="#br0" timeOffset="110562.18">7747 8395 272 0,'-3'-10'462'16,"-1"3"-71"-16,1 2-50 0,2-1-35 0,-1 3-27 15,0 0-35-15,0 0 0 0,0 3-35 16,1 0 14-16,-2 3-17 0,0 1-1 0,1 1-3 15,-2 13 11-15,-1 0 9 0,5 1-5 0,0-8-7 16,0 7-9-16,0 5-14 0,0 0-20 0,14 26 14 16,-8-21-22-16,1-2-11 0,-1-1-29 0,-1 0 18 15,0-2-27-15,0-2-13 0,0 4-18 16,0-6 2-16,1-2-17 0,-2-1-12 16,-1-2-31-16,1-5-19 0,0-2-9 0,0-1-42 15,0-3-31-15,-1-1-36 0,2-2 12 0,0 0-114 16,-5 0-22-16,0 0-35 0,0 0-40 0,20-19 30 15,-9 8-212-15,-2-1 12 0,-1-2 30 16,1-2 33-16,-1 2 10 0,-2-3 24 0,2 2 57 16,-1-1 15-16,-2 1 13 0,3-1 4 15,-3 2 25-15</inkml:trace>
  <inkml:trace contextRef="#ctx0" brushRef="#br0" timeOffset="111131.23">7927 8439 537 0,'1'-6'406'0,"-2"1"-55"0,1 1-6 15,-1 0-46-15,1 1 25 0,0-2-24 16,-1 3-23-16,1-2-29 0,-2 1-20 0,2 2-20 16,0-2-21-16,0 2-28 0,0 3 14 0,0 0-8 15,2 2 6-15,-2 3 7 0,3 13-1 16,-3-10-9-16,0 8 9 0,7 28-6 0,-2-17-26 16,-2 0 4-16,2 1-23 0,0 0 11 15,2-3-31-15,-2-1-10 0,3 3-26 0,-1-5 6 16,4 1-18-16,-2-4 9 0,0-1-1 0,3-3-7 15,-1 0-8-15,1-5 1 0,1-3-11 16,0-7-7-16,4 1 1 0,-10-3-14 0,4 0-32 16,3 0 12-16,16-17-32 0,-15 10 20 0,-1-1-5 15,-1-1-15-15,-1-1 1 0,-1-4 0 16,0-2 11-16,-1 2 9 0,-2-1-7 0,0 2 3 16,0-1-2-16,-6 4 7 0,0 3-9 15,3 1 12-15,-4 2-4 0,0-1-15 0,0 3 7 16,-1 2 11-16,0 0-12 0,-1 0 12 15,0 3-4-15,0-2 24 0,0 4-3 0,0 0 11 16,1 0-19-16,0 0 5 0,1 2 9 0,0 0 16 16,1-2-14-16,7 10 21 0,-1-3 0 15,2 0 4-15,0-2-6 0,0-1-1 0,1-2-4 16,-2-5 5-16,-9-2-13 0,9 0 0 16,5 0 0-16,-1 0 1 0,14-14-4 0,-13 6-1 15,-2-1 2-15,-1 0-9 0,-4 0 14 0,1-2-9 16,-7 0-6-16,4 2 3 0,-3 0 5 0,-2 2 3 15,0 7-26-15,0-7-2 0,0 7-10 16,0-8 24-16,-19-10-32 0,7 10-3 16,-2 2-20-16,-2 2 5 0,4 1-22 0,-2 1-29 15,4 1-38-15,3 0 12 0,-1 1-116 0,0 0-75 16,1-2-72-16,2 0 34 0,0 2-237 16,3-1 68-16,0 0 40 0,2 1 22 0,0 0 7 15,0 0 57-15,14-6 33 0,4 3 27 16,-1 0 15-16,2 1-2 0,-3 0 45 0,3 0 12 15</inkml:trace>
  <inkml:trace contextRef="#ctx0" brushRef="#br0" timeOffset="116600.19">7673 5966 425 0,'0'0'356'0,"0"0"-52"0,0 0-31 15,0 0 8-15,14 0-42 0,-14 0-20 0,0 0 12 16,0 0-4-16,0 0-29 0,0 0-23 0,0-14 32 16,0 14-10-16,0 0-4 0,0 0-11 0,0 0-12 15,0 0-11-15,0 0-17 0,0 0-21 16,0 0-5-16,0 0-7 0,0 0-8 0,0 0-8 15,-3-21-17-15,-3 21 2 0,0 0-9 16,0 1-14-16,-1 1-5 0,7-2-5 0,-21 8-4 16,5-1-1-16,1 0-4 0,2 3 2 0,-3-1-10 15,4 4 7-15,-2 1 1 0,4 1-11 16,0 1 7-16,0 0 2 0,3 1 4 0,0 1-8 16,4 0 9-16,3 1-6 0,0 0 2 15,0-11 9-15,12 18-14 0,-1-9 3 16,3-4-4-16,3-1 7 0,3-1-4 15,-1-2-10-15,4-2 0 0,0-4-6 0,3 0-13 16,-1-2-36-16,-1-1-33 0,-13 0-45 0,7 0 10 16,0 0-102-16,22-10-40 0,-25 4-44 0,2-1 26 15,-6 0-245-15,1-1-12 0,-3 1 58 16,0-3 31-16,-2 1 8 0,-2 3 53 0,0 1 5 16,-1-1 50-16,-1-1 12 0,-1-1 10 15</inkml:trace>
  <inkml:trace contextRef="#ctx0" brushRef="#br0" timeOffset="117305.08">7879 5830 585 0,'-9'-11'306'15,"-1"1"-29"-15,0 1-27 0,-2 0-19 0,0 2-18 16,-3 1-6-16,3 0-10 0,0 4-20 15,-5-3-22-15,2 2 5 0,3 2-34 0,-1 0-14 16,13 1 41-16,-15 0-36 0,-2 0 1 16,-2 0-23-16,2 0-11 0,-21 15 56 0,14-8-7 15,6 0-10-15,-5 3-18 0,6-1 3 16,-2 3-17-16,3-1-20 0,-3 3 5 0,3 0-6 16,0-2 1-16,0 5-13 0,2-1-2 0,2 2 3 15,-3 1-4-15,5-1-11 0,1 1 16 16,0 2-9-16,2-1 4 0,1-1-6 0,1 5 4 15,0-4 8-15,2 2-2 0,1-1 0 0,2-8-5 16,0 3 4-16,0 1-16 0,0 3 13 0,12 18-16 16,-5-18 9-16,0-3-7 0,2 3-7 15,-2-2 0-15,5-2 11 0,0 5-16 16,2-5 1-16,2 1-7 0,3-1 3 0,0-2 8 16,1-2 0-16,1 5-9 0,1-5 14 0,2 0-8 15,-1-3-8-15,2-1-5 0,-1-1 12 0,3-2-18 16,2-3 15-16,-1 0-6 0,-14-2-7 15,7 0-14-15,4 0 17 0,29-14-10 0,-26 9-4 16,1-4 10-16,-4 0-12 0,2-2 0 16,-3 2-1-16,1-3 12 0,-3 0 1 15,1-1 1-15,-1-1-5 0,-1-1-9 0,-4-3 18 16,2 0-18-16,-3-2 16 0,1 1-24 0,-4 0 21 16,1-3-15-16,-1-2 3 0,-3 0 13 0,-1-4-15 15,-3 3 9-15,-1 0-13 0,-3-4 1 16,-1 4 14-16,-1 1 0 0,0 12-6 0,0-6-8 15,-15-24 2-15,6 20 1 0,-1 1 1 16,-2-1-7-16,-5 3 4 0,0-1 6 0,0 6 3 16,-3 0-17-16,-1 1 6 0,-1 1-6 15,0 3 21-15,0-1-15 0,-2 3 4 0,-1-1 4 16,0 3-16-16,1 4 17 16,0-1 1-16,12 2-16 0,-5 0-20 0,-3 0-26 15,-21 10-32-15,22-7-25 0,0 3-18 0,4 0 15 16,0 1-107-16,2-1-29 0,2 0-42 15,3-3 27-15,2 2-273 0,3-3 14 0,1 3 31 16,-2-2 47-16,2 1 40 0,1-3 25 16,0 3 42-16,0-1 28 0,1 1 0 0,-2 1 13 15</inkml:trace>
  <inkml:trace contextRef="#ctx0" brushRef="#br0" timeOffset="122633.59">6360 7295 692 0,'0'0'206'16,"0"0"-21"-16,0 0-11 0,0 0-21 0,0 0 4 15,0 0-16-15,0 0-7 0,0 0 1 0,0 0-15 16,0 0-10-16,0 0-1 0,0 0-14 15,0 0-13-15,0 0 6 0,0 0-13 0,0 0-5 16,0 0 27-16,0 0-31 0,0 0 16 0,0 0-17 16,0 0-8-16,0 0 20 0,0 0-16 0,7 4 0 15,-3-8-15-15,8-6 7 0,0 3-5 16,-4 4 12-16,2-2-27 0,1-7-4 0,0 3 12 16,3 2 14-16,-3-1-25 0,1-1 3 15,0-2 6-15,-1 1 25 0,3 1-31 0,-1-1 8 16,0 0-5-16,0 0-8 0,1 1-10 15,-1-2-6-15,2 0 15 0,-2 2-3 16,-1-1 11-16,2 1-4 0,-1 0-3 0,2 0-26 16,-1-2 30-16,0 1-41 0,1 2 21 0,2-1 1 15,-2-1 1-15,0 4-5 0,0-3-3 0,-1 1 3 16,0 0-12-16,0 1-12 0,-2 0 15 16,0-1 12-16,2 0-10 0,-2 1 5 0,1 0-11 15,-1-2 2-15,0 1 0 0,3-1 2 0,-2 1-6 16,0 1 4-16,0-2-9 0,0 1 5 15,0-1 25-15,1 1-37 0,1-3 32 0,0 3-4 16,-3 0-10-16,-2-2-3 0,3 3 0 0,-5 0 14 16,0 2-22-16,4-3 23 0,-5 2-4 15,-2 1-1-15,-1 1 0 0,0 0-1 0,1 0-12 16,-1 1 2-16,-1 1 1 0,-1-1 0 0,2 0-1 16,-2 0 2-16,3 0-1 0,-1-1-10 0,7-4 32 15,-1 0-16-15,0-1 6 0,-1 2-4 16,-2 0 7-16,-1 2-32 0,-1 0 22 0,-2 1 2 15,2 2-12-15,-1-1 7 0,-2-1 12 16,0 2-1-16,1-1 6 0,-2 1-18 0,2 0 11 16,0 0-16-16,-2 0 4 0,1 0 6 0,0 0-39 15,-1 1 8-15,0-2 4 0,-1 1-38 16,2 1-18-16,-2 1 4 0,0 0-16 0,0 0-31 16,0 0-11-16,0 0-26 0,0 0-24 15,0-6 17-15,0 6-229 0,-10-11-11 0,8 11 4 16,0-2 36-16,2 0 47 0,-2 0 14 0,0-1-4 15</inkml:trace>
  <inkml:trace contextRef="#ctx0" brushRef="#br0" timeOffset="123131.43">7064 6657 739 0,'-3'1'258'16,"0"1"-25"-16,0-1-10 0,0 1-11 0,1 0-25 16,0-2-10-16,0 2-23 0,1-2 3 0,-1 3-15 15,1-3-15-15,1 1 9 0,-2 0-4 16,2 0-12-16,2 0 44 0,2-1-16 0,-2 0 4 15,4-1-9-15,-3 0 6 0,3 1-22 0,-1-2 8 16,15-3-7-16,-3 0-12 0,0-2-9 16,1 2-9-16,3-3-2 0,-2 2-15 0,0-3-11 15,0 3 0-15,0 1 2 0,-1-2-28 0,1 0 13 16,-2 2-2-16,-1 0-16 0,0-4-4 16,-5 6 2-16,-2 0-3 0,-1 2-9 0,-3 1-14 15,-5 0 21-15,0 0-2 0,8 0-4 0,-8 0 5 16,15 13-10-16,-7 1 11 0,-7 2-2 0,3 0 1 15,-4-9-10-15,0 6 12 0,0 2-7 16,-13 22-3-16,5-17 0 0,3 1-6 0,-4 0 4 16,-2 0 6-16,2-1-12 0,-1 0-7 0,-2-4-22 15,2-1-26-15,-1-1-49 0,2-1 9 16,3-4-111-16,-1-2-34 0,3-2-49 0,-1-1 28 16,1 0-266-16,2-2 7 0,-2 0 45 0,2-1 33 15,1 0 50-15,-1 2 11 0,2-3 14 16,0 3 37-16,0-3 4 0,0 0 31 15</inkml:trace>
  <inkml:trace contextRef="#ctx0" brushRef="#br0" timeOffset="133206.51">8805 5924 896 0,'0'-14'315'0,"0"14"-36"16,0 0-18-16,0 0-19 0,0 0-41 16,0-13-13-16,0 13-16 0,13 0 0 0,-13 0-4 15,0 0-8-15,0 0-17 0,0 0 22 0,0 0-26 16,21 10-7-16,-20-3 15 0,-1-1-20 0,0 1-3 15,0 0-12-15,1-2-8 0,-1 2-9 16,0-2-3-16,1 1-11 0,-1-2 22 0,1-2 7 16,-1 2 4-16,0-1 3 0,0 0-14 15,1-1-13-15,-1-2-15 0,0 0-2 0,0-1-16 16,1-2-5-16,-1 0 0 0,2-2-16 0,-1 0 9 16,2-1-11-16,3-8-8 0,0 1 5 0,3 0-15 15,-4 4 3-15,2 1-1 0,-1 2-3 16,1 3-13-16,-2 0 7 0,2 3-4 0,-7 0 4 15,12 0 0-15,12 13 3 0,-9-3 2 0,-1 1 8 16,-3 3-5-16,4 1 8 0,-5 0-8 0,0-1-7 16,0-1 10-16,-2 0-15 0,-3-3 19 15,4 0-9-15,-5-2-8 0,-1-3 15 16,1-1 1-16,-2-1 17 0,-2-1 5 0,0 0 10 16,0-2-17-16,0 0 6 0,0 0-7 0,0 0-10 15,0-9-2-15,1 4 13 0,-1-2-24 16,0 0 6-16,1-1-3 0,-1-1 2 0,0-4-12 15,8-14 6-15,-4 11-24 0,1 4 9 16,1 4 3-16,4-3 14 0,0 3-18 16,-2 6 15-16,-1-1-22 0,2 3 7 0,1 0-9 15,-10 0 25-15,12 0-11 0,14 9 8 0,-10-1-13 16,-4-1-1-16,2 1 5 0,-1 2 8 16,-1-1 9-16,-3 1-4 0,-1-2-5 0,-2 1 4 15,-3-3-13-15,1 0 13 0,-2-1-8 0,0-3 2 16,0 2-23-16,-2-1-29 0,1-1-20 15,-1 1-46-15,0-3-62 0,0 1 17 0,0-1-131 16,-3-1-52-16,3-1 30 0,-1 1-275 16,2-2 54-16,1-1 39 0,6-6 38 0,5-4 25 15,5 0 55-15,-1 0 6 0,2 1 13 16,1-1 24-16,2 2 36 0,-2 0 10 0</inkml:trace>
  <inkml:trace contextRef="#ctx0" brushRef="#br0" timeOffset="133535.9">9521 5842 891 0,'0'1'325'0,"0"2"-15"0,-2 2 6 0,-2-2-40 16,1 4 27-16,-1 6-21 0,-4 1-16 16,2 1-24-16,2-1-11 0,0 3-28 0,1-5-4 15,2-1-18-15,1-11-19 0,0 9 3 0,0 0-15 16,0-2-20-16,15 11-4 0,-4-11-4 16,-2-2-13-16,-1-3-3 0,9 1-20 0,3-3-7 15,-9 0-7-15,1 0-3 0,20-11-8 0,-13 2 1 16,-3 1-17-16,0-3-10 0,-2 1-16 15,-1-3-2-15,-3 1 3 0,-1-2-23 16,-2 2 9-16,-2 2-6 0,-3 1 4 0,-2 2 6 16,0 7-10-16,0 0-8 0,0 0 6 0,-14-16-11 15,7 15 12-15,1-2-6 0,-14 3-5 0,2 0-9 16,2 0-11-16,7 0-23 0,-4 0-9 16,-1 0-24-16,-1 0 9 0,3 0-89 0,2 0-31 15,2 0-50-15,1 0-24 0,7 0 27 16,0 0-219-16,0 0-6 0,-12 10 32 0,15-10 18 15,4 0 43-15,3 0 42 0,13 0-9 0,-9 0 31 16,8 0 12-16,2 0 2 0</inkml:trace>
  <inkml:trace contextRef="#ctx0" brushRef="#br0" timeOffset="134151.57">9841 5857 320 0,'4'-3'371'16,"0"2"-31"-16,-1-3-36 0,-1 1-25 0,0 0 12 15,-2 2-49-15,0-3 1 0,0 3-28 16,-2-3 5-16,0 3 1 0,-1-1-31 0,0 0-11 15,0 2-24-15,1 0-17 0,-4 2-21 16,2 1 9-16,-8 6-26 0,4 3 1 0,1 1-19 16,0 0 12-16,4-1-27 0,2-1 12 0,-1-1-29 15,2-10 7-15,0 7-10 0,0 1-4 16,0-2-2-16,18 10 4 0,-8-9-11 16,-1-3-4-16,0-4-5 0,-9 0 4 0,8 0-35 15,5 0-14-15,16-10 2 0,-17 1 0 0,3-2 3 16,0-2-60-16,-3 0-8 0,0-1-33 15,0-6-8-15,-6 3-3 0,-1-3 7 0,1-1 5 16,-2 3 6-16,2-5 5 0,-6 13 20 16,0-6-4-16,0-2 23 0,-13-18 9 0,7 19 32 15,-2 0 7-15,3 2 20 0,-2 4 7 0,3 1 8 16,-3 0 23-16,2 1 17 0,1 2 1 0,1 2-13 16,-1 2-10-16,1 1 9 0,1 2-1 15,2 0-1-15,0 0-3 0,0 0 31 0,-10 14-1 16,7 3 14-16,1 3 11 0,2 3 5 0,0-12-13 15,0 7 4-15,10 23 2 0,-3-18 2 16,0 1-10-16,2-2-8 0,1 0 0 0,3-4-7 16,-2-3-12-16,0 0 1 0,3-3-7 0,-1-2-5 15,3-4-4-15,-5-1 1 0,1-4-8 16,-2-1-5-16,-10 0-8 0,9 0 12 16,0 0-6-16,14-11-21 0,-11 4-7 0,-2-2 3 15,-1 0-2-15,3-1-9 0,-8 2 3 0,1 1 8 16,-3 2-7-16,-2-2-1 0,2 5 3 15,0-1 1-15,-1 1-5 0,1 1-12 0,-2 1 14 16,0 0 1-16,0 0 20 0,0 0 0 0,2 15 6 16,0-10-2-16,3 12-3 0,-4-6-8 0,3-2-2 15,4 6 8-15,-2-3-9 0,1-1 0 0,-4-4 7 16,6-2-14-16,-5 0-28 0,1-3-26 16,-1-1-49-16,0-1 11 0,-4 0-131 0,0 0-66 15,23-11 27-15,-14 2-250 0,1-3 11 0,-4-2 27 16,5 2 25-16,-7-3 47 0,4 1 12 15,-4-1 59-15,-2 0-11 0,0 1 18 0,-2 7 10 16</inkml:trace>
  <inkml:trace contextRef="#ctx0" brushRef="#br0" timeOffset="134257.84">10239 5680 905 0,'-13'-5'345'16,"2"4"-45"-16,1-1-57 0,0 1 6 0,2 1-72 16,8 0-28-16,-7 0-45 0,-1 0-74 0,8 0-65 15,-10 0 5-15,5 0-311 0,5 0-17 0,0 0 17 16,-9 7 21-16,14-7 30 0,2 0-7 15</inkml:trace>
  <inkml:trace contextRef="#ctx0" brushRef="#br0" timeOffset="135164.79">10341 5731 699 0,'1'7'418'16,"3"8"3"-16,3-1-42 0,-4-4-45 0,2 2-38 15,5-1-27-15,-2 0-22 0,0-3-19 16,3 1-18-16,-1-3-19 0,1 0-19 0,-1-4-8 15,-1 1-31-15,3-3-7 0,-4 0-19 16,4 0 1-16,3 0-22 0,1 0-2 0,18-15-24 16,-19 10 5-16,-1-3-14 0,2-1-2 0,-7 0-11 15,2-5-16-15,-2 1 8 0,-4 0 0 16,-1 2-5-16,-1-5-15 0,0-2 19 0,-3 1-13 16,0 9-1-16,0-3 13 0,0 1-5 15,0 2 15-15,0 0-3 0,0 8-13 0,0-8-4 16,0 8-4-16,0 0-4 0,-10-12 16 0,8 12-3 15,1 0-15-15,-1 4 5 0,-5 9 16 16,1 1-6-16,1 1 15 0,1 5 5 0,3 3 6 16,-1 3 7-16,2 3 13 0,0 1-9 0,0-14-15 15,0 8 15-15,0 5-6 0,0 2-10 0,0 1-8 16,0-1 10-16,0-1-1 0,16 28-19 0,-14-34 4 16,1-2 3-16,-1-2-15 0,0-3-2 15,0-5-3-15,-1-3 20 0,-1-2-14 16,6-1 3-16,-4-5 1 0,-1 2 6 0,-1-5-15 15,3 2-6-15,0-5-27 0,-3 2 12 0,2-3-11 16,1-11-7-16,-3-1-20 0,2-5-15 0,-2 1-12 16,0-2-1-16,5 2 2 0,1-3-5 15,-2 2 12-15,4 2-5 0,0 0 7 0,1 2 4 16,-1 0 8-16,2 4 6 0,-1 5 17 16,0-4-16-16,0 4-5 0,0-1 7 0,0 5 22 15,3-6-8-15,-6 7 6 0,3 1 13 0,-4 1-16 16,1 1 4-16,1 0 12 0,-2 1-7 0,0 1 18 15,0 0-2-15,-5 0 15 0,0 0 2 16,7 0-8-16,0 0 5 0,-7 0 6 0,9 0 6 16,-2 0-1-16,-2 0-3 0,-5 0 0 15,11 0-8-15,-2 0-1 0,-3 0 8 0,1 0-4 16,1 0-10-16,0 0 10 0,-3 0 1 0,19-2-8 16,-9-5-10-16,-1-1 12 0,-5 1-8 0,5 0 7 15,-5 0-11-15,2-1 9 0,-2 3 3 0,-4 3-8 16,-1-2-8-16,-1 1 9 0,3 3-13 15,-2-1 5-15,-4 1-2 0,0 0-12 16,0 0 9-16,10 10 8 0,-9-5-8 0,4 12 4 16,-1 0 2-16,-1 5 6 0,-1 0-6 0,0 2 5 15,1 0 18-15,-1 4-4 0,2-3-5 16,-1 0-1-16,-1-1 15 0,-2-1-10 0,3 0 4 16,-3-5-3-16,0-10 14 0,0 2-4 15,0-1 24-15,0 1 9 0,0-3 21 0,0-1-16 16,-12 5 3-16,7-9-6 0,-2 0 5 0,1-1-21 15,0-1-4-15,-2 0-3 0,0 0 5 16,-3 0-4-16,-18-12-13 0,15 1 13 0,2 0-2 16,-1-2-14-16,6 0 4 0,0 1-17 15,5 0 12-15,0 0-10 0,2 12-22 0,0-8-4 16,0-4-22-16,17-12-38 0,-5 13-37 0,-1 0-32 16,7 1 13-16,2 0-101 0,1-4-45 0,1 7-69 15,-2-3 29-15,3 1-253 0,4 3 20 16,-2 0 64-16,2-2 3 0,-2 0 65 0,-1 2-1 15,0-2 45-15,1 1 20 0,0 0 20 16,0 2 36-16,-3-3-9 0</inkml:trace>
  <inkml:trace contextRef="#ctx0" brushRef="#br0" timeOffset="136041.68">11525 5518 602 0,'0'0'368'0,"0"0"-72"0,0-13-19 16,0 13-26-16,0 0-7 0,0 0-30 0,0 0 42 16,15 13-15-16,-21 7-1 0,4 3 3 15,0 4-18-15,-3-3-10 0,5 1-22 16,0-12-26-16,0 6-7 0,0 2-32 0,0 1-2 16,15 22-15-16,-11-25-1 0,3-4-23 0,-1-1-43 15,-2-5-42-15,0-2 1 0,4-2-107 0,-5-5-79 16,3 0-44-16,-6 0 22 0,0 0-322 0,20-19 60 15,-16 9 13-15,1-7 34 0,-3 8 26 16,-2-3 22-16,0 0 68 0,0 2 20 0,0-7 10 16</inkml:trace>
  <inkml:trace contextRef="#ctx0" brushRef="#br0" timeOffset="136552.04">11501 5571 616 0,'0'0'346'16,"0"0"-31"-16,0 0-38 0,4 3 1 15,-1-3-36-15,6 1-27 0,-3 0-26 0,3-1 25 16,12 3 3-16,-12-3-28 0,7 0-46 0,1 0 7 16,1 0-30-16,18-13 13 0,-20 7-23 0,0 0-9 15,-1 2-37-15,-5-4-2 0,4 1-6 16,-8 0-6-16,-2-1 6 0,-1 1-7 0,-1 1-3 16,-2 1-6-16,1 2-24 0,2 0 2 15,-3-1-34-15,0 1 19 0,0 1 0 0,0 2 1 16,-3 0-2-16,2 4 24 0,-1 0 11 0,1 2-14 15,-1 1 22-15,0 12 5 0,2 0-6 0,0 4-8 16,0-13 2-16,0 6 26 0,0 3-3 16,20 19 12-16,-11-20-13 0,-6 1 3 0,5-4-15 15,4-2 5-15,-1-4-8 0,-4-5-9 0,1 0 10 16,0 0-8-16,1-4-9 0,-1 0 5 16,-8 0-6-16,12 0-13 0,-1 0-6 0,16-13-18 15,-14 5 3-15,-1-2-5 0,-3-2-22 0,2-1 6 16,-4 1 8-16,-1 1-23 0,-3 1 16 15,-1 1-15-15,-2 3 25 0,0 0-13 0,0 6 18 16,0 0-2-16,0 0-4 0,-4-6 25 0,-1 10-10 16,3-1 24-16,-1 2 2 0,-4 10 8 0,3-1 0 15,0-2 0-15,4-1 0 0,-2-2 2 16,2 0-1-16,0-9 8 0,0 8 1 0,10 14-17 16,0-13 10-16,1 1-13 0,2-4 1 15,7-3-24-15,-11-3-53 0,9 0 5 0,3 0-131 16,24-17-58-16,-23 10-56 0,4-2 26 0,0 1-258 15,-4-4 11-15,-1 0 57 0,3-2 31 16,-4 1 33-16,0-2 47 0,-2-2 4 16,3 4 35-16,-3-1 32 0,-5-2 0 0</inkml:trace>
  <inkml:trace contextRef="#ctx0" brushRef="#br0" timeOffset="136728.53">12350 5517 491 0,'0'-1'448'0,"-2"-1"-80"0,2 2 32 15,-2 3-22-15,2 1-8 0,-2 0-39 16,2 3-10-16,-1 0-16 0,-3 11-37 0,0 4-20 15,4-3-27-15,-2 1-24 0,-2 0-12 0,1-2-33 16,3-4-45-16,-5-4-62 0,2 0-70 0,3-1 2 16,-1-4-123-16,1-3-80 0,0-2 25 15,0 0-327-15,1-2 34 0,2 0 49 0,-1 0 13 16,1-3 39-16,4-12 43 0,2 0 23 16,-5-3 43-16,3-1-46 0,-2 0 11 0</inkml:trace>
  <inkml:trace contextRef="#ctx0" brushRef="#br0" timeOffset="137515.65">12357 5400 544 0,'-5'-1'325'16,"-1"1"-22"-16,2 0-58 0,-1 1-38 0,3 1-16 15,-2 0-56-15,2-2-35 0,2 5-47 16,0-3-44-16,2 1-50 0,2 0 4 0,7 6-51 16,2 3-19-16,6-4 2 0,-4 5 12 15,-3-1 45-15,-4 2 5 0,2 3 69 0,-2-1 31 16,-1 1 7-16,1 2 27 0,-2 0 3 0,-4-1 15 15,3 2 13-15,-3-8 23 0,0 7-4 0,-2-6-11 16,2-2 8-16,-2-11 28 0,0 7-21 16,0 0-13-16,0 0 45 0,0-7 3 0,0 8 2 15,0-8-27-15,0 0-9 0,0 0-5 0,0 0-8 16,-4 7-14-16,2-10-25 0,2-1-8 16,0-1-11-16,0 0 4 0,4-2-12 0,4-8-11 15,-3 1-6-15,5 0-13 0,0 1 2 16,-1 3-5-16,1 3-2 0,-1 5-15 0,-1-1 0 15,0 3 5-15,0 0 6 0,-8 0-25 16,11 0 10-16,0 0-1 0,16 13 2 0,-15-9 6 16,-2-3 2-16,1 1-10 0,-2 2-2 0,-3-3 2 15,1-1 7-15,-1 0-4 0,-6 0 1 16,0 0 0-16,9 0-13 0,13-10 12 0,-11 0-20 16,1 0 4-16,0 0-28 0,-3-1 0 15,2-4-4-15,0 1 9 0,-4-3-1 0,6-2 1 16,-1 0 2-16,-1-1-18 0,1 0 26 0,-2 4 16 15,-3 1 13-15,1 0 13 0,-3 7-10 16,0 1-4-16,-2 3-4 0,-1 1-4 0,-2 3 3 16,0 0 17-16,1 8-18 0,-3-3 19 0,-1 13-3 15,-3 1 19-15,3 6-5 0,-4 3 13 16,6 3 26-16,-5-2 11 0,3 0-4 0,1 5 0 16,0 0 0-16,2 1-9 0,-2-3 10 15,2 0-9-15,0-15-16 0,0 7-6 0,0 0-9 16,0 0 5-16,13 20 4 0,-10-29 11 15,5-7-22-15,2 2 4 0,-2-6-7 0,1-2-12 16,2-2-10-16,-11 0 25 0,22-10-30 0,-9 2-3 16,1-3-6-16,-4-4-16 0,1 0 6 0,0-3-15 15,-1-1-10-15,-2-2-18 0,-4 2-9 16,-2-3-2-16,-2 13 1 0,0-4-6 0,0-1-2 16,-15-15-3-16,3 17 8 0,-1 4-2 15,-2 1 2-15,0 2 8 0,2 1-1 0,4 2 1 16,-1 0 7-16,5 1 5 0,-2 1 2 0,0 0 5 15,3-1-3-15,-1-1 4 0,5 2 2 0,0 0-5 16,0 0 13-16,0 0 9 0,-3 0 3 16,5 0 7-16,-1 0 4 0,2-2 1 0,2 1-3 15,-1 0 10-15,2 1-16 0,1-3 12 16,7-1-26-16,2-2-31 0,-1 1 5 0,-1 1-136 16,-3-5-67-16,-2 3 24 0,0 1-327 15,-4 2 63-15,-3 1 8 0,0 0 36 0,0 0 30 16,-2 2 43-16,0 0 41 0,-10-7 4 0,-6 4 37 15,-3 0-2-15</inkml:trace>
  <inkml:trace contextRef="#ctx0" brushRef="#br0" timeOffset="139463.41">8148 6667 635 0,'0'0'200'15,"0"-12"-30"-15,0 12 7 0,0 0-21 0,0 0-13 0,0 0 6 16,0 0-3-16,0 0-8 0,0 0-12 16,0 0-13-16,0 0 0 0,0 0-19 15,0-14 8-15,0 14 2 0,0 0 3 0,0 0-12 16,0 0 0-16,0 0 5 0,0 0-9 0,14-17-9 15,-14 17-5-15,0 0-4 0,0 0 0 0,0 1-19 16,0-2-13-16,0 1 5 0,0 0-17 16,0 0-4-16,0 0-2 0,0 0 9 0,2-2 0 15,-2 2-7-15,-2 0-7 0,2 0 11 16,0 0-15-16,0 2 26 0,0-2-20 0,0 0 16 16,0 0-8-16,2 0-19 0,-4 0 6 0,4 0 28 15,-2 0-19-15,0 0-7 0,1 2 28 16,0-2-12-16,-1 2-3 0,3-2-4 0,-2 2-1 15,0 0 17-15,2-1 5 0,0 1 1 0,0-1 0 16,-2 1 7-16,2 0 11 0,0-1-14 16,-1 1 3-16,1 1-7 0,1-1-1 0,1 0-6 15,-3 1 8-15,4-3 0 0,-3 3-5 0,3-1-15 16,-2 0 13-16,0 0-4 0,2 1-1 0,-2-1-6 16,2 1-1-16,-1 1-11 0,-1-1 12 15,1-1-12-15,2 1-11 0,5 4 26 0,2-1-8 16,-5 1-4-16,-1-2 1 0,0-1 12 15,6 4-6-15,-3 0-10 0,1 0 0 0,-2-3-3 16,2 3 3-16,-2-2-5 0,-1-3 8 0,1 6-3 16,1-4 7-16,-3 1 2 0,-1-2-3 0,0-1 1 15,-1 1 2-15,0-1-5 0,-2 0-1 16,8 6-2-16,-2-4-4 0,2 2 3 0,-2-2 0 16,-1-1-9-16,-1 0 13 0,5 0-12 15,-1 2 7-15,1 0-5 0,-1-1 11 0,-3-2 1 16,4 6-11-16,-3-6 5 0,-1 2-9 0,-2 0-8 15,0-1 5-15,0-2 9 0,-2 1-2 0,2 1-2 16,-3-1-3-16,7 5 2 0,2 0-9 16,-4-3 5-16,3 2 5 0,-3-1-3 15,1-3-7-15,-5 4 10 0,3-3-12 0,-1-1 3 16,-1 1-1-16,9 3 15 0,-2-2-2 0,0 3 0 16,-3-3 6-16,0-1 1 0,4 3-18 0,-4 0 2 15,1-1-1-15,3-1 17 0,-2 4-6 16,0-2-7-16,4 0 10 0,1 0-1 0,-3 0-18 15,0-1 9-15,1 2-5 0,0-1 18 16,1-1-19-16,-2 0 21 0,4-1-12 0,-1 2 7 16,-2 0-21-16,0 1 22 0,2-1-14 0,-3 3 5 15,1-3 4-15,0-1-13 0,-2 0 7 16,-1 1 9-16,2-1-22 0,-5-1-2 0,1 0 21 16,-3-2-2-16,3 4-2 0,5 1-3 0,-1-3-21 15,-1 4 20-15,4 2-14 0,-6-2 24 16,5 0-19-16,-3 0 3 0,2 0 5 0,-3 0 6 15,2-2-12-15,-1 2 21 0,-2 0-21 0,3-2 6 16,-6 0-7-16,2-3 15 0,-1 1-2 16,-3 0-12-16,0-2 8 0,7 5 4 15,-2 0-2-15,2 0-14 0,-3 0 2 0,2 1 15 16,0-2 0-16,-2 3-6 0,0-4-14 16,2 2 18-16,-1 1-16 0,-2-1-8 0,3-1 6 15,-3 0 20-15,-2-2-9 0,0 1-9 0,5 2 4 16,-3-2 9-16,5 2-18 0,-7-2 20 0,1-1-12 15,-1-2 20-15,0 1-22 0,-4-2 11 0,3 1-11 16,-4 0-3-16,2-1 14 0,0-1-9 16,-1 1-2-16,0 0-7 0,0-2 27 0,1 3-4 15,0-1-28-15,-1-1 28 0,-1 0-3 16,-1 2-5-16,0-3-17 0,3 3 25 0,-2-3-1 16,0 1-7-16,-2-1 4 0,0 0-5 15,0 0 9-15,0 0 8 0,0 0-8 0,0 0-7 16,0 0-22-16,5-1-19 0,-5-2-18 0,0 2-35 15,-1-2-16-15,-1 0-49 0,2 1 14 16,-2-1-97-16,0-2-38 0,0 2-46 0,0-1 29 16,-2-1-221-16,1 1-9 0,1-2 22 0,-1 2 42 15,1 1 34-15,-6-9 43 0,4 3-2 16,1 4 54-16,2-1 25 0,-3 2 9 0,2 0 37 16</inkml:trace>
  <inkml:trace contextRef="#ctx0" brushRef="#br0" timeOffset="140115.18">9580 7220 331 0,'-2'-4'401'0,"2"0"-49"0,-2 1-41 16,0 0 2-16,1 1-12 0,-1-1-41 0,2 0-29 15,-3 0 21-15,2 0-13 0,0 1-25 0,0 0-9 16,-2-1-28-16,3 2-3 0,-1 0-15 0,0 1-1 16,0-2-1-16,1 2-24 0,0 1-1 15,-2-2-11-15,2 1-15 0,0 0-11 0,0-3-2 16,0 3-8-16,0 0-9 0,0-1-8 16,0 2-6-16,0-1 1 0,0 0 0 0,0 3-6 15,2-3-1-15,-2 1 8 0,0 0-1 16,2 1 0-16,1 1-3 0,-1-1-7 0,0 1-7 15,1 1 1-15,-1-2 15 0,1 2-17 16,-1 2 13-16,7 5-17 0,-4-1 23 0,1-2-12 16,0 0 9-16,2 2-8 0,0 1-7 0,3 1-6 15,-2-1 8-15,1 1-2 0,1-1-9 0,0 0-4 16,-2 1 9-16,3-1-8 0,-2 0-14 16,1 2 8-16,1-5 11 0,-1 3-13 0,-2 1 2 15,2-1-21-15,-2-1 5 0,-2-4 18 0,-1 1-29 16,0-1 15-16,-2-3 9 0,0 2-16 15,-1-1 14-15,-1 0-22 0,2-1 9 0,1 1-3 16,-4-1-11-16,0 0 4 0,1-1-5 16,-2 0 32-16,2 1-15 0,-2 0 1 0,0 0 1 15,0 0 13-15,0-3-2 0,0 0-2 16,0 0-6-16,0 8 2 0,0-8 0 0,-13 13-4 16,9-9-1-16,1 0-20 0,-1-1-2 0,0 0 16 15,-2-1 1-15,-7 7-7 0,0-3 1 0,-2 0-2 16,-1-2-1-16,0 0 15 0,0 1 6 0,-2-2-1 15,-2 1-23-15,2 1-6 0,-3-2-17 16,0 0-3-16,-3 0-28 0,2-3-49 0,-3 0-43 16,1 0-50-16,14 0 18 0,-7 0-166 15,-16-9 30-15,16 2-272 0,4 1-2 0,3-1 47 16,2 3 52-16,4-1 23 0,-4 0 40 16,3 2 43-16,0-1 36 0,3 2 29 0,1-1 2 15,-3 3 11-15,4-3 42 0,0 2-46 16</inkml:trace>
  <inkml:trace contextRef="#ctx0" brushRef="#br0" timeOffset="140244.01">9369 7516 229 0,'1'0'409'0,"-2"0"-102"0,1 0-43 16,0-1-55-16,-2 0-58 0,1-1-43 0,1 0-42 16,-1-1-79-16,0 3 4 0,1-4-200 15,-2 1-105-15,0 0 19 0,1-2 12 0,-2 1-20 16</inkml:trace>
  <inkml:trace contextRef="#ctx0" brushRef="#br0" timeOffset="142369.21">9040 6432 209 0,'0'-19'362'0,"-5"-10"-51"0,2 21-34 16,0 2-16-16,0 2-15 0,2 0 6 0,-2 1-19 0,2 0-37 15,-1 0-27-15,1 2-5 0,1-1 6 16,0 1-29-16,-3 0-4 0,2 1-25 0,0 1 7 16,-2 2-9-16,1-1-12 0,1 4 48 15,-1 9-8-15,-2 2-18 0,3 2-4 0,-3 1 5 16,3 3 3-16,-1 2-18 0,1-1 2 0,1 2-13 15,-1-2-4-15,0 0-16 0,0-2 2 16,0-2-8-16,1-10-9 0,0 2-5 0,0 0-3 16,0 0-1-16,0-3-20 0,0-1 9 0,0-2-5 15,0-6 7-15,0 7 3 0,0-7 14 16,0 7 9-16,0-7-19 0,0 0-2 0,0 0-1 16,1 9-8-16,-2-9 4 0,1-3-6 0,0 0-6 15,0 0-14-15,0-3 6 0,0 1-10 0,1-1 6 16,1 2-4-16,-1-3-4 0,1 0-1 15,-2 7-4-15,7-18-8 0,-3 7 10 16,4-1-5-16,1 1-5 0,-3 3 3 0,1 1 1 16,-2 2-2-16,0 2-8 0,4-1-1 0,4-1 12 15,-5 0-7-15,1 2-9 0,-2 1 12 0,-7 2 4 16,0 0-8-16,9 0 8 0,-2 0 2 16,14 17-4-16,-14-10 20 0,4 3 9 15,-6 0-15-15,5 0 18 0,-5-2-17 0,1 1 18 16,0 4-10-16,-1-5-15 0,0 1 18 0,-2-1-11 15,-1-3 3-15,1 1 3 0,-3-2-12 16,2 1-2-16,1-3-27 0,-2 0-5 0,1 0-28 16,1-1-31-16,-1-1-55 0,-1 0 14 15,-1 0-83-15,0 0-37 0,0 0-52 0,11-10 26 16,2 2-273-16,-7 1 55 0,-1 1-6 0,0-2 77 16,0 3 31-16,1 2 27 0,-1-1-5 15,7-4 36-15,-4 3 32 0,0 1 15 0,0-1 5 16</inkml:trace>
  <inkml:trace contextRef="#ctx0" brushRef="#br0" timeOffset="142805.37">9360 6636 336 0,'-3'3'406'0,"1"0"-74"16,0 0-34-16,-1 1-10 0,1 0-24 15,0-1-11-15,2 0-30 0,-1 1-8 0,0-2-24 16,0 3 8-16,1-3-25 0,0 1 6 15,2 0-15-15,-1 0-30 0,3-2 10 0,-1 1-25 16,0-2-8-16,3 1-2 0,-3 0-10 0,3-1-4 16,1-1-12-16,10-2-14 0,-9 3 3 15,13-7-14-15,-8 2-16 0,0 0 5 0,0-2 4 16,-3 2-8-16,-5-1-4 0,1 0-14 0,-1 1 12 16,0 1-20-16,-3-4 2 0,-1 4-1 0,2 0 10 15,-2-2-19-15,-1 3 4 0,0 3-10 16,0 0 13-16,0-8-10 0,0 8-6 0,0-9 1 15,-14 0-8-15,9 6 11 0,0 0 5 16,-2 3 4-16,2 0-14 0,-10 5 12 0,15-5 19 16,-23 12 1-16,12-4-9 0,1 2 21 15,1 4 9-15,1-2-3 0,3 2 6 0,1-2-12 16,2 0 2-16,2-4 9 0,0 1-10 16,0-1-11-16,0 2-3 0,11 9-5 0,0-9-27 15,-4-3-14-15,3-5-24 0,2 1-53 16,6 0 10-16,-4-3-115 0,-5 0-36 15,6 0-74-15,19-13 29 0,-16 6-253 0,-2 2 39 16,-2-4 42-16,3 1 41 0,-3 3 15 0,0-2 19 16,1 2 40-16,0-1-10 0,1-1 19 0,2 1 48 15</inkml:trace>
  <inkml:trace contextRef="#ctx0" brushRef="#br0" timeOffset="144465.84">9789 6324 241 0,'0'0'364'0,"0"-15"-63"16,0 15-25-16,0 0-40 0,9-24-24 0,-10 21-18 15,-1-1-23-15,1 1-8 0,0 1-32 16,-1-2 7-16,0 1-9 0,0 3-29 15,-1-5-3-15,2 5 0 0,-1-3-16 0,0 1 3 16,1 0-15-16,-2 1 4 0,1 1-23 0,0-1 17 16,-1 1 1-16,3 1 15 0,0 0-21 0,0-1 4 15,-2 3 19-15,2-1-8 0,-2 0 12 0,2 0 0 16,0 1-24-16,-2-1 15 0,2 1 6 16,0 1 7-16,0-1-21 0,-1 2 20 0,0-1-3 15,1 4-2-15,0-2 3 0,0 2 15 0,0 1-4 16,0 6-16-16,0 2 15 0,0 4 17 15,0 2-19-15,0 1 13 0,13 25-22 0,-8-23-1 16,-4-1-15-16,1 1 5 0,-2 0-12 16,0-3 10-16,1 0-8 0,1-3-25 0,-2 2 9 15,0-6-2-15,0-11-17 0,0 4 6 16,0-1-13-16,0-1 8 0,0 1-13 0,0-8 19 16,0 7-25-16,0-7 13 0,0 7-8 0,0-7 2 15,0 7-7-15,0-7-13 0,0 0-32 16,0 0-10-16,0 7-6 0,7-1-25 0,-5-8-11 15,-1 1-23-15,2-1-26 0,2 2 12 16,-3-2-67-16,2-2-31 0,-3 1-21 0,3 0-27 16,-1 0 22-16,0-2-204 0,-1 1-72 0,0-1 41 15,1 2 49-15,2-1 20 0,-4 0 36 16,2 0 48-16,5-8 19 0,-2 5-5 0,-1-2 18 16,10 1 29-16</inkml:trace>
  <inkml:trace contextRef="#ctx0" brushRef="#br0" timeOffset="144967.69">10050 6341 345 0,'0'-5'419'0,"0"3"-59"0,-4-1-23 0,4 0-46 16,0 1-9-16,0 0-33 0,0 0 20 0,1 1-10 15,-2 0-31-15,2-1-21 0,-1 1-25 16,0 0-1-16,-1 0-21 0,2 0-9 0,-1 2-2 16,0 1 1-16,0 1-1 0,-1 1-8 0,2 0-1 15,-5 13-1-15,3 1 4 0,1-7-5 16,0 6 2-16,0 3 19 0,0 3-24 0,0 0 9 15,13 23-14-15,-12-20-12 0,1-3-1 16,-1 3-12-16,3 0-11 0,-2-6 27 16,1 1-28-16,0-1-4 0,2-1-15 0,-3-1-7 15,5-3-7-15,-4-2-6 0,1-3-5 0,-3-2 11 16,7 3-15-16,-4-2-10 0,-2-2 1 16,1 0-3-16,2-3-4 0,-3 0-8 0,1-1 2 15,0 0-3-15,2-1-1 0,-1-1-2 0,0 0-54 16,2 1-24-16,-2-1-1 0,0-1-27 15,-4 0-31-15,0 0-32 0,9 0-28 0,14-13 18 16,-15 7-99-16,2-3-32 0,0 0-31 0,2-3-25 16,-4 3 30-16,1-3-229 0,-1 4 54 0,-6 1 13 15,1-1 15-15,3-6 59 0,-4 6 8 16,-2-1 39-16,0 9 10 0,0 0 56 16,0-9-8-16,-13-11 6 0</inkml:trace>
  <inkml:trace contextRef="#ctx0" brushRef="#br0" timeOffset="145216.84">10004 6541 437 0,'-2'-1'480'0,"-2"2"-18"16,1 0-43-16,1-1-57 0,-1 0-38 0,2 0-13 15,-2 0-29-15,3 2-8 0,0-1-12 0,3-1-17 16,0 1-12-16,3-2-33 0,-2 2-15 15,3-1-21-15,-1 0-20 0,15-1-35 0,-11 1-43 16,4 0-61-16,6 0 0 0,3 0-145 0,20-9-106 16,-23 5 25-16,1-1-282 0,-1 0 35 0,-2 3 31 15,6-3-2-15,-2-6 53 0,0 5-4 16,1-6 69-16,3 4-29 0,1-1 59 16,4 2-22-16</inkml:trace>
  <inkml:trace contextRef="#ctx0" brushRef="#br0" timeOffset="151689.71">10065 6718 298 0,'0'0'318'16,"0"0"-41"-16,0 0-17 0,0 0-2 0,0 0-15 16,0 0-12-16,0 0 4 0,0 0-20 0,0 0-4 15,0 0-13-15,0 0-42 0,0 0 0 16,0 0-16-16,0 0 10 0,0 0-33 16,0 0 3-16,0 0-23 0,0 0 9 0,0 0-23 15,0 0 4-15,0 0-16 0,0 0 1 0,0 0-3 16,-8 0 4-16,7 2 14 0,1 1-25 15,-2-2 1-15,2 0 15 0,0 2-2 0,0-1 4 16,-2-1 1-16,4 0 4 0,-2-1-13 0,0 1 0 16,1-1 6-16,0 0-9 0,0-1-13 15,1-1 7-15,-1 0-7 0,2-1-2 0,-1 2-1 16,1-2-10-16,0 0-3 0,0 0-6 0,3-1 11 16,-2 0-4-16,0-1-7 0,3-5-5 15,-3 0 19-15,3-4-11 0,0 4-2 0,-5 2 1 16,2-1 9-16,-1 2 2 0,-1 1-17 0,6-6 1 15,-6 0 6-15,1-2-18 0,-1 1 6 0,3 4-4 16,-4 2-6-16,2-2 1 0,-1 2 2 16,5-6-4-16,-2-2 12 0,1 1-8 0,0 1 0 15,2-2-14-15,-3 1 18 0,-2 5-17 16,4-5 14-16,-4 4-8 0,2-2 1 0,-1 4-3 16,-1-1-13-16,3-2 12 0,-2 0-10 0,-2 1 0 15,0 3 6-15,1 0-1 0,2 0 9 0,-5 2-20 16,2-3 8-16,0 2-6 0,0 0 19 15,-1 2-18-15,1-3 17 0,-2 1-24 16,0-1 12-16,0 1-5 0,0-1 19 16,2 1-21-16,-2-2 5 0,0 8-2 0,0-7 0 15,0 1 8-15,0-1-6 0,0 1 1 0,0 6-7 16,0-8 0-16,0 1 7 0,0 7-2 16,0-8 17-16,0 8-11 0,0-8 8 0,0 8-24 15,0-7 23-15,0 7-16 0,0-6 12 16,-15-6-13-16,14 10 3 0,-1 0-6 0,0-1 9 15,-1 1 7-15,1-1 1 0,0 1-2 0,-3 2-5 16,2-3-1-16,0 3 6 0,-4 0-12 16,2 0 9-16,-1 0-1 0,6 0 3 0,0 0-15 15,-7 0 11-15,-1 0-12 0,0 0 7 0,8 0-6 16,-17 12 15-16,4-7-10 0,5 0 12 16,-1 0-20-16,3 0 20 0,0-1-3 0,2-1-17 15,-1 2 19-15,2 0 1 0,0-4-15 16,1 4-1-16,0-2 18 0,0 2-6 0,0 1-2 15,2-1-2-15,-2-1 18 0,0 2-4 16,2 0-11-16,-2-1 6 0,2 0 6 0,-2 1 0 16,2 1-21-16,0-1 19 0,0 1 8 0,0 3-5 15,0 2-6-15,0-2 2 0,12 16-6 16,-10-14 18-16,0 5-7 0,3-2 5 0,-1-1 2 16,0 1-7-16,1-3 3 0,0 4-1 0,-1-6-12 15,0 3 29-15,1 3-32 0,-3-6 21 0,2 0-18 16,4 4 23-16,-6-2-20 0,1-4 6 15,0 3-3-15,-3-2 16 0,7 6-9 0,-4 0-2 16,1 0-17-16,0-4 17 0,-1 0-5 16,1 3-11-16,1-3 17 0,-5-1-9 0,4-2 7 15,-1-1-7-15,5 6 3 0,-5-3-4 16,-2-1 7-16,3-2 1 0,0 0-10 0,-2-3 0 16,1 2 2-16,0 0 0 0,0-1-1 0,-1-1 1 15,0 0 11-15,1 1-7 0,1-1 3 0,1 0 0 16,-3-1 0-16,5 0 13 0,8 3 16 15,-2-3-16-15,-1-2 26 0,-2 0-24 0,-2 1 12 16,3-2-7-16,-5 0-12 0,2 0-8 0,-1 0 10 16,-7 0-12-16,7 0 12 0,-1 0-24 15,2 0 24-15,-8 0-12 0,7 0 13 0,1 0-22 16,-8 0 3-16,8 0-1 0,-8 0 5 0,10 0-1 16,-10 0-5-16,7 0-14 0,-7 0 12 0,7 0-1 15,-7 0-68-15,7 0-46 0,5-10-55 16,-5 7 19-16,-5-3-227 0,0 2 35 15,5-7-328-15,0 2 33 0,-5-1 79 0,1 5 38 16,1-1 45-16,0 2 22 0,1 2 38 0,-1-1 45 16,0 1 21-16,0 0 21 0,0-1-19 15,1 1 53-15,-1 2-27 0</inkml:trace>
  <inkml:trace contextRef="#ctx0" brushRef="#br0" timeOffset="151807.03">10515 6711 421 0,'2'0'500'16,"0"0"-96"-16,-2 0-57 0,2 0-49 0,-2 0-36 15,0 0-33-15,2 0-107 0,-4-1-85 0,2 0-130 16,0 1 9-16,-2-1-325 0,-2 0 50 16,-1 1 10-16,-2-1 41 0,-2 1 44 0,-10-3-10 15</inkml:trace>
  <inkml:trace contextRef="#ctx0" brushRef="#br0" timeOffset="153149.16">9734 6722 367 0,'0'2'301'0,"1"-2"-35"0,-2 1-17 0,0-1-32 15,2 0 5-15,-2 3-2 0,2-3 8 16,-1 0-21-16,1 0-7 0,1 0-10 0,-2 2-24 15,0-2-20-15,0 0 23 0,1 0 0 16,-1 0-11-16,3-2-42 0,-1 2 17 0,1 0-23 16,-1-3 13-16,1 1-9 0,-1-2-12 0,0 1-2 15,0 0-21-15,0-1 13 0,0 1-18 16,1-1-1-16,-1-2-13 0,0 1-10 0,0-2 1 16,3-7 4-16,-1-1-19 0,2 2 7 15,-2 2-15-15,0 0 11 0,-1 3-23 0,-1 0 17 16,-2 1-2-16,4-8-2 0,1 6-4 0,-4-3 4 15,2 5-11-15,-1-1 4 0,1 2-7 0,0-8-1 16,2 3 15-16,-1 2-1 0,-4 1-10 16,3 0 7-16,-3 2-15 0,0-1 2 0,1 1 6 15,0 1-1-15,-1-2-14 0,2 0 8 16,-2 0 2-16,0 0-7 0,0-1 1 0,3-9 6 16,-2 4-9-16,-1 1 1 0,2 3 1 0,-2 0 3 15,0 1 0-15,2 1 0 0,-2 2-9 0,0-1 4 16,0 1-6-16,2 0 4 0,-2-1 5 0,0 2-10 15,1-1 3-15,0-1 8 0,-1 2-12 16,0 4 8-16,0 0-11 0,0-7 14 16,0 7-9-16,0-9 4 0,0 9 0 0,0-8 0 15,0 8-6-15,0-8 8 0,0 8 0 0,0-9-11 16,0 2 2-16,0 7 10 0,0-8 0 0,0 8-3 16,0-8-6-16,0 0 5 0,0 8 0 0,0-8 1 15,0 2-1-15,0 6 6 0,0-7-13 16,0 7-1-16,0-9 6 0,-10-3 4 0,8 8-2 15,1 1 1-15,0 1-1 0,-1-2 6 16,2 1-6-16,-3 0-5 0,1 1 6 0,0 2-5 16,0-3-3-16,-1 1 3 0,0 1 2 0,0 0 3 15,-1 0-6-15,2 1-5 0,-1 0 17 0,-3 0-6 16,3 0-12-16,-1 0-8 0,4 0 14 16,0 0 2-16,0 0 2 0,-8 0-1 0,8 0-8 15,-10 0 10-15,10 0-1 0,-7 0-16 0,7 0 20 16,-17 10-9-16,14-7-4 0,-2 0 10 15,-4 6-14-15,3-4 16 0,1-1-5 0,1 2-7 16,-1-1 15-16,1-1-4 0,3-1-3 16,0 0 9-16,-1 1-2 0,2 0 3 0,-1 1-1 15,1-1 3-15,0 2-5 0,0-1 13 16,0 0 0-16,0-5 1 0,0 7-12 0,0 3 3 16,0 2-6-16,11 15 4 0,-8-10 4 0,-2-3-9 15,4 6 12-15,0-2-3 0,-1 2-3 0,1-6 2 16,-4 1 0-16,4-3 1 0,1 4-4 15,-2-1 7-15,1 0-4 0,1 2-6 0,-2 0 5 16,1-3 6-16,1 1-10 0,-1 0-7 0,0-1 12 16,-1-2-11-16,0 2 11 0,-3-2-10 15,3 3 5-15,1-4 1 0,-3 5-1 0,7-4 4 16,-8-3-1-16,5 6-9 0,-3-1 12 16,2-4-8-16,1-3 11 0,-2 3-6 0,2 0 20 15,1 2-16-15,-1-3 2 0,1-3-1 0,-2 0-3 16,0 1 0-16,-1-2-2 0,0 0 15 0,-2-1-22 15,3 0 7-15,0-1 11 0,-1-1-6 16,-1 2 2-16,0-1-21 0,0-1 14 16,1 2-8-16,1-1 5 0,-2-2-3 0,1 1 12 15,1 0-10-15,-1 0-7 0,0-1-5 16,1-1-13-16,-2 2-15 0,1-2-28 0,0 0-26 16,1 0-40-16,-5 0 11 0,0 0-147 0,0 0 24 15,0 0-310-15,0 0 20 0,0 0 25 16,14-10 37-16,-14 10 62 0,0-1 29 0,0 0 18 15,0 1 42-15,0 0-28 0,0-1 56 0,0 2 2 16</inkml:trace>
  <inkml:trace contextRef="#ctx0" brushRef="#br0" timeOffset="190213.26">667 10025 609 0,'0'0'282'15,"0"0"-30"-15,0 0-19 0,0-14-7 0,0 14 11 16,-14 0-35-16,14 0-4 0,-13-22-21 16,12 20 2-16,1 0-23 0,0 0 8 0,0 1-5 15,-2 0-16-15,1-1-14 0,0 0 29 16,1 1-18-16,0 0 4 0,-1 1-16 0,2 0 4 15,-1 1 0-15,2 0 9 0,2 2-7 16,-2-1 0-16,10 8-8 0,-6 0 0 0,5 2 2 16,-3 6-11-16,1-2-1 0,3 1 1 0,-1 3-13 15,0 1-2-15,1-1-7 0,-1 0-9 16,-4-2-14-16,4-1-19 0,-5 2 15 16,2-5-12-16,-1-2-14 0,-3-2-10 0,0-1 10 15,-1-3-20-15,0-1-14 0,-1-3-29 0,0 1-12 16,-1 0-17-16,1-2-20 0,-1-1-27 15,1 0-30-15,-2 0 13 0,0 0-105 0,0 0-29 16,0 0-21-16,6-9-9 0,-4 4 29 0,-2 2-184 16,-1-3-38-16,1 1 29 0,-1 0-9 0,3 2 68 15,-2-4 1-15,0 1 51 0,0 6 28 16,0-6 25-16,0 1-14 0</inkml:trace>
  <inkml:trace contextRef="#ctx0" brushRef="#br0" timeOffset="190482.49">833 10082 676 0,'0'-8'329'0,"0"3"-40"16,-1-2-24-16,1 1-12 0,-1-1 13 0,1 1-34 16,0 1 20-16,0 0-10 0,0 5-6 0,0 0-22 15,0-7-24-15,0 7-7 0,0 0-8 16,0 0-16-16,0 0-11 0,-11-12-3 0,9 14-1 16,0 1-11-16,-1 1 5 0,0 1-17 15,-4 7 4-15,0 4 8 0,-3 0-8 0,-1 3-12 16,0 1-17-16,2 1 0 0,-1-2-17 0,0 4 4 15,-3-3-12-15,3 1-17 0,0-3-11 16,1-2-26-16,-1-1-33 0,4-2-41 0,-5-2-33 16,6-2 8-16,1-2-99 0,-1-2-48 0,1-3-60 15,1-2 26-15,0 0-258 0,3 0 22 16,0 0 41-16,0 0 25 0,0 0 39 0,-10-12 16 16,10 7 50-16,-1 0 8 0,-1 1 41 0,1-1-19 15,0-2 10-15</inkml:trace>
  <inkml:trace contextRef="#ctx0" brushRef="#br0" timeOffset="190729.14">579 10149 530 0,'-3'-2'450'16,"3"2"8"-16,1 0-43 0,2-3-16 15,0 2-27-15,2 1-32 0,0-1-28 0,15-2-7 16,-1-1-43-16,5 0-16 0,2-2-34 0,2-1-19 15,2 2-16-15,0-2-14 0,0 0-35 0,1-1-42 16,-3 2-39-16,-3-2-56 0,0 3 1 0,0 0-133 16,-5 0-58-16,-4 0-79 0,-2 0 30 15,-1 1-243-15,-3 3 13 0,-3-3 50 0,1 4 28 16,-3-3 43-16,2 2 0 0,0 0 36 16,-1 0 10-16,-6 1-2 0,12 0 2 0</inkml:trace>
  <inkml:trace contextRef="#ctx0" brushRef="#br0" timeOffset="193743.34">1643 9768 310 0,'13'0'390'0,"-13"0"-80"0,0 0-34 15,0 0-32-15,0 0 17 0,0 0-12 0,0 0-21 16,10 8-26-16,-10 5 40 0,0 4-12 15,0 8-6-15,0 1-15 0,0 2-19 0,0 1 0 16,0 1-21-16,15 30-10 0,-11-30-15 0,0 0-22 16,0-3-9-16,-1 0-4 0,1-5-8 15,1-2-18-15,-3-2-5 0,3-1-7 0,-3-5-11 16,0-3 6-16,-1 1-20 0,-1-5 10 0,2 0 13 16,-1-1-7-16,0-1 17 0,-1-1-21 15,0-1 9-15,0-3-22 0,-1 1-5 0,0-3 8 16,-1 0-5-16,2-1-6 0,-1-3-12 0,-1-9-14 15,2 5-23-15,-4-21-3 0,0 9-16 16,4 9-19-16,0-6 4 0,0-5 2 0,0-1-5 16,13-29 6-16,-6 30 2 0,0 0 0 15,-3 4-2-15,3 2 26 0,-2 4-26 0,-1-1 22 16,0 8-7-16,2 3 3 0,-1 6-5 16,-1 0 17-16,-4 0 17 0,14 15 4 0,-4 2 25 15,0 0 6-15,1 3 8 0,3 1 10 16,-3 1 8-16,3-1-8 0,-1-1 0 0,2 1 8 15,-1-2-12-15,2 1 7 0,-2-1-1 0,3-1-8 16,-2 0-7-16,0-3-8 0,-2-4 10 0,-1 3-5 16,-3-7 5-16,0-3-26 0,-2-1 21 15,-7-3-22-15,7 0 2 0,0 0 7 16,12-11-16-16,-5 1 13 0,-4 0-6 0,-1-3-13 16,2-4-3-16,-4-2-22 0,1-3 3 0,0-1-12 15,0-3-5-15,0-3-3 0,-1 5 1 16,-1-2 7-16,1-2-11 0,-2 3 11 0,1-3 7 15,-2 8-3-15,0 3 10 0,-2 4-10 0,4-1 10 16,-6 4-4-16,1 1-4 0,3 4-1 16,-3 2 6-16,0 0 0 0,-1 2 4 0,0 1-6 15,0 0 24-15,0 0 9 0,0 0 16 16,2 15-3-16,0 4 16 0,1 0 0 0,1 3 14 16,3 2 16-16,1 1 14 0,-2 0-8 0,1 0 0 15,-2 1-11-15,2-1 1 0,0-1-22 16,-1-3-4-16,1 1 8 0,-2 1-5 0,0-2-11 15,1-2 4-15,1-3-10 0,-1-3-16 16,-2 2-29-16,2-5-29 0,-1-2-36 0,-2 0-40 16,0-1-30-16,-2-1-20 0,6 10 17 0,-3-8-108 15,-3-1-42-15,4 0-22 0,-3-2 28 16,-1 0-256-16,2 0 46 0,-1-3 41 0,0 2 32 16,0-3 23-16,-2-1 39 0,0 0 22 0,18-10 44 15,-5 0 21-15,-1-2-43 0,2 0 53 16</inkml:trace>
  <inkml:trace contextRef="#ctx0" brushRef="#br0" timeOffset="194082.3">2504 10089 474 0,'3'-4'413'0,"-1"-3"-37"0,-1 3-42 0,-1 2-42 15,0 1-36-15,0-1 13 0,0 1-29 0,-1 1 14 16,-1 1-31-16,0 2 0 0,-1 1-10 0,1 2-13 16,-4 8-6-16,0 5-9 0,0-2-11 15,4 0-14-15,1 2 3 0,1 0-19 0,0-11 3 16,0 5-28-16,12 18 4 0,-4-14-8 15,1-5-25-15,2-2 0 0,0-1 3 0,3-2-15 16,2-4-11-16,-3-3-9 0,0 2 12 0,-13-2-31 16,14 0 16-16,18-14-18 0,-16 4-4 0,-2 0-14 15,0-5-7-15,-4 0-11 0,0-1-12 16,-1-2-8-16,-3 0-9 0,-1-1-1 16,-4 1-9-16,-1 4 4 0,0 4-2 0,0 0-3 15,-15-13 4-15,8 15-1 0,-5-1-20 0,-1 6 3 16,2 1-2-16,0 2 3 0,1 0-13 0,-1 0 8 15,-3 0 5-15,-19 14 5 0,18-10-111 0,0 2-25 16,1 1-16-16,4-4-36 0,2 3-46 16,3-2 27-16,2 0-244 0,2-1 35 0,1-3 30 15,0 0 44-15,15 15 26 0,-4-11 13 16,7 0 31-16,3 2 24 0,4 0 9 0</inkml:trace>
  <inkml:trace contextRef="#ctx0" brushRef="#br0" timeOffset="194810.25">2986 10164 830 0,'6'-6'345'16,"-1"-1"-24"-16,-1 3-43 0,-3-1-21 0,2-2-32 15,-1 3 38-15,-2-2-16 0,0 1 4 0,0 0 0 16,0 5-21-16,0 0-31 0,0-8-32 16,-11-1-3-16,6 7-26 0,-1-1-3 0,-1 3-14 15,-9 6-9-15,1-1-2 0,-3 6-8 16,2 1-4-16,3 5-11 0,0 0 8 0,0 3-18 0,5-1-1 15,3 0-2-15,1 1-6 0,2 0-13 16,2-11 4-16,0 5-2 0,16 12-6 0,-6-15-9 16,3 0 4-16,3-1-12 0,-2-6 5 15,0-2-11-15,-1-2-27 0,-4 0-32 0,3 0-25 16,16-17-8-16,-12 9-33 0,-2-2 8 16,1-4-26-16,-4 2-41 0,-3-5-4 0,1-2-12 15,-4 0-4-15,-1-3-3 0,0 1 3 0,-4-2 15 16,2-1 8-16,-2 11-18 0,0-7 24 15,-13-25 19-15,10 17 15 0,-1 1 26 0,-2 1 16 16,3 1 25-16,-1 0 16 0,0 1 43 0,1 5 2 16,-1 0 7-16,1 6 37 0,1 3 0 15,-1 1 9-15,2 3 12 0,0 0 3 0,-1 1-23 16,2 2 13-16,0 1-26 0,-1-2-1 16,1 4-5-16,0 0 54 0,1 4 23 15,-1-2 7-15,0 4 10 0,3 2 6 0,1 10-3 16,0 4 32-16,1 3-9 0,1 1 7 0,-1 1 1 15,1 0-18-15,2 3 0 0,-1 2-6 0,1-1-6 16,-1 3-38-16,0-2 2 0,0-2-1 0,-2-1-18 16,3-1-4-16,2-1-7 0,-3-5-8 15,2-1-6-15,-2-5-16 0,1-1 1 16,0-1 6-16,2-4-7 0,2-7 16 0,-2-2-6 16,-4 1-5-16,5-2-43 0,-4 0-14 0,17-14-20 15,-10 1 11-15,-2-2-19 0,1 0 1 16,-1-6-7-16,0 2 18 0,-3-2-3 0,-2 1-4 15,1 3 9-15,0 3 9 0,-3 1-14 16,-1 4 11-16,-1 3-11 0,-1 1-3 0,0 4 16 16,-3 2 24-16,2 3 0 0,-1 2 11 0,1-1 2 15,1 14 12-15,-2-11-3 0,7 23 12 16,-3-10 5-16,-2 2-2 0,7-2-28 0,-3-4 9 16,1 2 5-16,2-2-21 0,0-4 9 15,0 1-21-15,0-3-38 0,-2-5-39 0,0-3-56 16,-1-1 13-16,-6-2-188 0,0 0-85 0,21-17 35 15,-12 7-252-15,-2-4 49 0,-4-3 61 0,0 0 16 16,-1-2 57-16,-2 9 18 0,0-7 32 16,0-2 38-16,0-2 15 0,-10-22 25 0,5 22 23 15,3-1 10-15</inkml:trace>
  <inkml:trace contextRef="#ctx0" brushRef="#br0" timeOffset="194961.66">3353 9884 767 0,'-5'-6'390'0,"1"3"-61"0,2-1-41 16,-1 1-35-16,2 1-4 0,2 0-88 0,-2 0-34 16,0 1-64-16,1 0-43 0,1 0-85 15,-1 1 6-15,0 0-313 0,3 0 5 0,-5 0 42 16,2 1-19-16,-1 0 55 0,1-1-11 16</inkml:trace>
  <inkml:trace contextRef="#ctx0" brushRef="#br0" timeOffset="196088.31">3847 10009 732 0,'0'-18'358'16,"0"18"-50"-16,26-31-9 0,-28 24-19 0,-1 2-36 16,-1 0 9-16,-6-4-4 0,1 2-31 0,1 4-10 15,0 1-13-15,0 2-14 0,8 0-20 16,-12 0 9-16,-16 11-23 0,14-4 4 0,1 4-12 15,0 3-8-15,0 1 0 0,2 2-2 16,1 1-10-16,1 6-4 0,0-1 7 0,4 1-14 16,-2 5-8-16,1-2 11 0,2 2-11 0,3 1-8 15,1-13-4-15,0 6 5 0,0 5 4 16,14 29-25-16,-6-26-1 0,2 1-18 0,2-3-6 16,1-3-6-16,-2 2 16 0,3-2-20 15,-4-2 3-15,1 0-16 0,-2-2-9 0,1 0-14 16,-4-3-9-16,0 0-24 0,-4-7-20 15,-2-12-26-15,0 10-42 0,-14 14 12 0,4-15-121 16,-6-3-55-16,-2-2-71 0,3-3 31 0,1-1-225 16,4 0 44-16,-4 0 57 0,-20-13 19 15,17 4 24-15,1 1 50 0,0-1 9 0,0-1 18 16,-2-2 60-16,7 2-20 0,0-3 11 16</inkml:trace>
  <inkml:trace contextRef="#ctx0" brushRef="#br0" timeOffset="196272.3">3592 10423 891 0,'10'-10'383'0,"0"-2"-56"0,1 0 29 16,-1 2-39-16,2 0-22 0,0 3-37 0,-1 2-24 15,3-2-51-15,2 2 8 0,-1 3-30 0,2-2-13 16,6 1-14-16,-3 0-30 0,3 1-9 16,-2 2-104-16,3-1-40 0,-2-1-40 0,0 0-52 15,0-3-75-15,3 2 19 0,-1-4-231 0,-5 2 23 16,2-2-6-16,-2 2 59 0,-3-3 17 15,-1 0 12-15,-5 2 17 0,0-3 22 0</inkml:trace>
  <inkml:trace contextRef="#ctx0" brushRef="#br0" timeOffset="196490.89">4104 10157 1140 0,'-1'-3'368'0,"0"-1"-45"0,0 3-43 15,-2-1 42-15,1 4-35 0,1 2 1 16,-2 0-26-16,-1 10-10 0,0-4-21 0,2 8-24 15,0-1-18-15,1 2-26 0,0 2-8 0,1-12-15 16,0 7-13-16,0 0-17 0,0-2-25 16,13 13-45-16,-13-27-34 0,0 7 0 0,10 8-141 15,-6-13-44-15,-1-2-73 0,1 0 27 0,-2-1-286 16,-1-2 43-16,0 0 45 0,1-2 29 16,0-1 40-16,-1-1 14 0,1-11 20 15,5-2 37-15,-7-4 15 0,0 14 10 0</inkml:trace>
  <inkml:trace contextRef="#ctx0" brushRef="#br0" timeOffset="196644.3">4094 10040 980 0,'-3'-5'338'0,"1"2"-40"0,1 0-4 16,-1 0-39-16,0 3-41 0,0 0-31 0,0 0-33 16,1 0-15-16,0 5-62 0,0-3-53 15,-1 3-72-15,0 0-77 0,2 0 11 0,0 2-246 16,1 0 15-16,-1 2-23 0,0 4 68 15,15 15 16-15,-6-14 3 0,5 3 21 0</inkml:trace>
  <inkml:trace contextRef="#ctx0" brushRef="#br0" timeOffset="196933.08">4350 10178 673 0,'2'-5'451'0,"-1"2"-75"16,-1-2 14-16,0 1-23 0,0 0-35 0,0 1-32 15,-2 0-17-15,1 1-30 0,-2 0-21 16,0 4-5-16,-2-1-22 0,1 3-19 0,-4 8-6 16,0 0-12-16,-2 4-13 0,5 2-14 0,0 1-15 15,1 1-4-15,1-1-15 0,3-4 3 16,0-8-25-16,0 7 12 0,11 16-23 0,-2-14-5 16,0-7-7-16,4-1-30 0,1 0-28 0,-3-4-50 15,7-1-37-15,4-3 10 0,-11 0-113 16,6 0-35-16,6 0-28 0,27-15-41 0,-20 15 29 15,-3-8-154-15,-1 2-61 0,-2-4 19 0,-3 4 56 16,3 3 18-16,-6-5 21 0,0 1 27 0,1 0 22 16,-8-1 2-16,0-1 23 0,-2 4 8 15</inkml:trace>
  <inkml:trace contextRef="#ctx0" brushRef="#br0" timeOffset="197556.78">4758 10240 568 0,'-1'-6'314'0,"-4"-7"9"0,-2-1-2 15,0 0-4-15,0 5-40 0,-2-1 22 16,0 0-11-16,1 4-33 0,-2 2-21 0,2 0-25 15,0 4-4-15,8 0-24 0,-7 0-14 0,-13 10-14 16,8 0 2-16,0 1-7 0,3 4-12 16,2 1-3-16,1 3-15 0,3 1-13 0,3-1 11 15,0-9-13-15,0 3-8 0,11 20-10 16,-1-19-21-16,0-1 11 0,5-5-9 16,0-1-14-16,-4-3-19 0,7-1-31 0,-3-2-15 15,-7-1-17-15,3 0-8 0,15-14-11 0,-11 3-9 16,-2 0-18-16,-1 0-2 0,-1 0 9 15,-2-4-26-15,-1 1 26 0,-2-2-4 0,1 2 6 16,-4-2 26-16,-1 4 3 0,0 3 5 16,-2 1 3-16,0 2 5 0,0 3 7 0,0 3 18 15,0 0 15-15,-2-2 4 0,1 4 14 0,-1 0-10 16,2 3 14-16,-1 2 8 0,0-1-2 16,3 1 8-16,3 10-1 0,1-2 4 0,1 3-8 15,1-6 1-15,-1 1-18 0,5 0 10 0,0-5-6 16,-5-3 3-16,6 5 0 0,0-9-19 15,-13-1-11-15,13 0-23 0,18-11-15 0,-16 4-10 16,-1-4-19-16,2 0 4 0,-4-4 6 16,3-1 5-16,-7-1-67 0,1-3-2 0,-4 0-4 15,2-2 9-15,-3-2 7 0,-2-2-9 16,-1 0 23-16,-1 14 8 0,0-8 2 0,0-1 33 16,0-2 25-16,-15-20 24 0,10 25-1 0,0 2-2 15,0 2 66-15,1 6 3 0,1-1-11 16,-2 4 13-16,2 0 2 0,0 3 9 0,0 2 8 15,3 0 1-15,0 0 7 0,0 0 11 0,-12 25 10 16,9-4-11-16,-1-1 26 0,4 6-17 16,0-12 30-16,0 7 1 0,12 31-4 0,-6-24-14 15,0 1-14-15,-1-1-12 0,2 0 12 16,-1-3-15-16,2 1-15 0,-1-2 9 0,-1-4-28 16,1-1-7-16,-1-3-59 0,-3-6-37 0,0-6-14 15,0 2-74-15,0-5-58 0,1-1 16 16,-4 0-156-16,0 0-45 0,0 0 34 0,7-13-239 15,-5 8 52-15,-2 1 40 0,-1-4 25 0,0 1 40 16,1-2 37-16,0-6 18 0,-17-19 25 16,12 15 23-16,-3 1 49 0,2 0-4 0,-5 1-18 15</inkml:trace>
  <inkml:trace contextRef="#ctx0" brushRef="#br0" timeOffset="197898.2">4959 10117 416 0,'-1'1'427'0,"-2"-1"-82"0,2 0 43 15,1 2 6-15,-1 1-22 0,3-1-34 16,-1-2-18-16,3 2-11 0,1-2-21 0,1 2-29 16,3-2-30-16,-1-1-20 0,3 1-21 15,8 0-31-15,1 0-10 0,4 0-20 0,26-13-16 16,-24 7 3-16,-1 0-17 0,0 2-28 16,-2-3 1-16,-3 4-19 0,-2-2-15 0,-3 3 11 15,-5 1-19-15,-2-2 1 0,0 2-9 0,-3 0 3 16,-5 1-2-16,0 0-5 0,0 0-8 15,0 0 9-15,13 14-6 0,-12-7-7 0,1 10 13 16,-2 1-10-16,0-8 9 0,0 5-5 16,0 4 2-16,0-1-4 0,0 1 1 0,0 0-5 15,0-1 7-15,0-1-7 0,0-3-24 16,10 8-26-16,-6-16-27 0,1-3-42 0,2 0 10 16,2-2-138-16,-1-1-50 0,1 0 25 15,5 0-256-15,0 0 30 0,15-10 21 0,-11 4 41 0,-8 0 34 16,-2 1 22-16,-3-2 48 0,6-2-4 15,-5 1 31-15,-2-1-1 0,0 2 16 0</inkml:trace>
  <inkml:trace contextRef="#ctx0" brushRef="#br0" timeOffset="198052.11">5433 10031 275 0,'-15'-7'487'0,"0"0"-116"0,1 1-64 15,-2 3-21-15,4 0-45 0,2 3-25 0,10 0-41 0,-10 0-20 16,2 0-11-16,1 0-53 0,7 0-44 15,-17 11-58-15,13-7-30 0,2 0 4 0,-1-2-220 16,3 3-108-16,0-1 7 0,3 1 43 16,0-2 39-16,8 7-16 0,2-3 5 0</inkml:trace>
  <inkml:trace contextRef="#ctx0" brushRef="#br0" timeOffset="198347.4">5512 10124 777 0,'2'5'406'15,"3"10"-61"-15,-1-1 23 0,2 2-19 16,-3 0-27-16,4-1-27 0,0-1-23 16,-1 1-20-16,4-1-11 0,4-1-37 0,-5-1-9 15,3-3-6-15,-1 0-20 0,3-3-20 0,-2-4-18 16,-1 0-1-16,-1-2-21 0,-10 0-11 0,13 0-5 16,16-12-23-16,-13 4-12 0,-4-1-8 15,0-2-32-15,-2-1-3 0,-2-2-27 0,-3 1-9 16,-3-1-16-16,-1 3-2 0,-1 11-2 15,0-12 6-15,-14-13-9 0,1 14-3 0,-2 1-1 16,-4 1 5-16,0 3-52 0,1 2-20 16,-1 1-44-16,3-1-24 0,-2 1-67 0,4 2 21 15,1-1-245-15,5 1-3 0,3 1 70 0,2 0 13 16,3 0 52-16,2 1 12 0,3-1 47 16,1 0-1-16,18 0-5 0</inkml:trace>
  <inkml:trace contextRef="#ctx0" brushRef="#br0" timeOffset="198697.34">5907 10207 1079 0,'5'9'382'0,"1"4"-2"16,-1-3-32-16,-4 0-37 0,1-3-15 15,0 1-34-15,-2-2-13 0,0-2-45 0,0 1-4 16,0-5-20-16,0 0-25 0,0 0-5 0,0 6-15 16,0-6-20-16,0 0-4 0,0 0-13 15,-15 12-11-15,12-13-9 0,0 1-10 0,1-3-11 16,0-1-8-16,0 0-14 0,3-3-6 15,-1-1-5-15,3-9-3 0,4-1-9 0,2 0 12 16,2 2-8-16,3 2-4 0,3 2 16 16,0 1-7-16,3 4-12 0,1 0 15 0,1 6 15 15,-11 1-4-15,5 0 20 0,21 12 0 0,-17-2 7 16,-4 1 0-16,0 2 20 0,-1 2-20 0,-5 0-10 16,1 0 3-16,-3 1 2 0,-3-3-10 15,-1 5 8-15,-2-6-6 0,-2-12-36 0,0 8-36 16,0-8-23-16,0 7-61 0,-12 5 10 0,8-10-146 15,-2-2-77-15,1 2 29 0,-1-2-268 16,2 0 27-16,-2 0 58 0,3-1 19 0,0 0 51 16,3-1 31-16,2-1 34 0,2 1 13 0,12-5 36 15,5 0 37-15,5-1-23 0</inkml:trace>
  <inkml:trace contextRef="#ctx0" brushRef="#br0" timeOffset="199014.69">6969 10179 849 0,'12'4'386'0,"-3"0"-4"16,-2 2-25-16,-2-1-28 0,2 7-12 15,-1 0-3-15,1 0-26 0,-1 2-13 0,2-6-33 16,1 4-20-16,3 0-10 16,-1-1-25-16,5-3-23 0,-2-1-17 0,4-2 0 15,-2-2-33-15,2-1-8 0,-4-2-10 0,-4 0-3 16,1 0-22-16,17-13-12 0,-13 9-21 0,-2-6-12 15,0-1-10-15,-1 0-4 0,-5-5-10 0,-3 1-14 16,0 1-23-16,-4-1-18 0,0 7-3 16,0-3 4-16,-18-13-2 0,3 10 5 0,-1 4-43 15,-5 1 34-15,-3 3-13 0,0 4-34 16,0-1-18-16,-7 1-16 0,8 2-14 0,0 0-40 16,-1 0-33-16,18 0 21 0,-2 0-204 15,0 0-27-15,8 0 12 0,0 0 67 0,-9 2 18 16,17-1 8-16,10 0 27 0,6-1 3 0,-11 0 11 15</inkml:trace>
  <inkml:trace contextRef="#ctx0" brushRef="#br0" timeOffset="199296.94">7523 9976 997 0,'0'-6'384'0,"-2"4"-51"0,1-1 0 0,-1 1 1 16,-1 2-1-16,0 0-18 0,0 2-24 0,0 1-3 15,-5 11-14-15,3 5-7 0,-2-2-9 0,3 8-32 16,-1 3 1-16,3 1-19 0,2 3-14 16,0-15-19-16,0 6 13 0,0 4-10 0,14 30-28 15,-8-26-24-15,-1 0-8 0,1-2 4 0,-2 2-9 16,0-2-12-16,1-3-70 0,-4-2-24 16,0-3-45-16,-1-13-19 0,0 5-55 0,-16 10-37 15,6-11 14-15,-2-4-137 0,-3-4-62 0,-2-2 31 16,-3-1-261-16,5-1 28 0,5 0 51 0,-4 0 43 15,-21-15 20-15,14 3 42 0,4 2 9 16,-3-2 46-16,2-2 11 0,1-1 20 16,1-1 23-16,5-1 28 0</inkml:trace>
  <inkml:trace contextRef="#ctx0" brushRef="#br0" timeOffset="199481.94">7203 10328 1048 0,'1'-4'449'0,"1"1"-21"0,1 0-46 16,1 1-31-16,10-6-23 0,1 4-31 0,2-1-23 15,1 0-42-15,4 1-9 0,1 1-32 0,3 1-24 16,-1-1-19-16,-1 1-4 0,6-3-49 0,-1 2-62 16,0 2-51-16,-4-2 1 0,3 2-176 15,-7-1-61-15,-1 1 25 0,-1-3-262 0,-7 1 34 16,0 2 35-16,-4-1 33 0,0 1-14 16,-1-1 73-16,8-1-28 0,3 0 67 0,0-2 21 15,2 0 18-15</inkml:trace>
  <inkml:trace contextRef="#ctx0" brushRef="#br0" timeOffset="201724.95">8426 9822 411 0,'0'-16'421'0,"0"16"-87"0,0 0 3 16,0 0-11-16,0 0-44 0,21 3 59 15,-22 20-21-15,1-9-18 0,0 9-1 0,0 4-25 16,0 3-19-16,0 5-1 0,0 1-18 16,11 39-7-16,-7-36-24 0,0-3 3 0,-2-2-39 15,0-1-5-15,2-1-19 0,-1-4-3 16,0-3-31-16,-2-3 2 0,-1-3-1 0,2-8-12 16,0-5-11-16,0-1 2 0,-2-5-27 15,0-1 7-15,0-3-30 0,-1-2-11 0,1 0-27 16,-1-16 2-16,1 10-18 0,0-6-22 0,0-5-13 15,0-4 4-15,0 0-20 0,-10-32 13 16,10 29 5-16,0 0-1 0,-1 1 4 0,1 1 11 16,0 16-8-16,0-5 3 0,0-1 6 15,0 0-1-15,0 2 11 0,0 3 0 0,0 3-1 16,0 1 1-16,0 3 2 0,0 6 3 0,0 0 3 16,0-7-1-16,12 3 15 0,-7 8 22 15,11 6 2-15,-6 5 24 0,8 3-3 0,-4 1 38 16,1 5-33-16,4 0 32 0,0 2-14 15,-1 1-7-15,2-3 16 0,-1 1-7 0,0-1-27 16,-3-3 11-16,-1-2-13 0,1-1-2 16,-4-2 6-16,1-1-3 0,-2-5 13 0,-3-3-15 15,2-7-2-15,-10 0-15 0,7 0 9 0,-1 0-6 16,1 0-2-16,13-24-39 0,-10 7-17 0,2 0-12 16,-3-3 0-16,0-1-17 0,1-4-17 15,-3-1 13-15,1-2-19 0,-1 2 5 0,1-3 4 16,-1-1 8-16,1 2-4 0,-3-1 12 0,2 1 8 15,0 1 15-15,-2 0-7 0,1 4 15 0,-1 1 3 16,-3 4 7-16,2-1 3 16,0 9-1-16,-2 3-7 0,0 0 12 0,-2 6-12 15,0 1 31-15,0 0 4 0,0 0 19 16,3 14 1-16,1 10 6 0,-2 2 24 0,1 7 7 16,1-3-7-16,1 2 36 0,2 2 1 15,-1 2-10-15,2 0 15 0,1 0-33 0,-2 0 12 16,2-2-12-16,1-2-1 0,1-3-23 15,-2-1 9-15,0-3-3 0,2-1 5 0,-2-3-29 16,1-4 17-16,3-3-3 0,-1-5-7 0,1 0-27 16,1-7 19-16,-6-1-33 0,4 0-3 15,-12-1-4-15,13 0-6 0,14-14 3 0,-14 9-49 16,1-2 5-16,-1-3-12 0,0-2 7 16,-2-2-12-16,0-1 13 0,1-1 8 0,-5 1 7 15,1-2-13-15,-2 0 18 0,0 0 3 0,-1-1-11 16,0 1 14-16,0 1 6 0,-5 3 1 0,0 13 9 15,0-11-10-15,0 1 9 0,0 2-16 16,0 2 1-16,-13-4 15 0,11 8 4 0,-6 2-11 16,2 0 13-16,-7 7 15 0,-1 2 0 15,5 4 15-15,-2 4 2 0,6-1 3 0,-2 4 8 16,2 2 11-16,1-1-4 0,2 0 0 16,2-12-18-16,0 7 15 0,12 18-9 0,-1-18-8 15,2-3-2-15,4-3 22 0,2-2-12 0,2-5-2 16,3 1-32-16,-12-4-12 0,8 0-25 15,24-10-16-15,-20 2 3 0,1-6-31 0,-4 0-3 16,-3-3-17-16,2-2 9 0,-2 1-7 16,-1-3-5-16,-2-1 22 0,0 2 4 0,-5-1 10 15,2-3-7-15,-2 2 22 0,-4 4 9 0,-3 2-11 16,-2 3 23-16,-1 13 0 0,0-7 12 0,0 7-1 16,0-7-3-16,-10-4 29 0,6 10-12 15,1 0 6-15,-1 2 1 0,2-1 4 0,-1 1 1 16,1 1-8-16,0 2 3 0,1-1-1 15,1 0 2-15,1 1 7 0,1 1-5 0,6 9 18 16,2-1 18-16,-1 0-3 0,2 0 7 16,3 4-7-16,-4-2 2 0,2 3 4 0,-2-1 1 15,0 1-9-15,-3-1 11 0,0 0-7 0,-2 0 0 16,-1-1-3-16,-4 2-3 0,0-4-9 0,0-7-3 16,0 3 8-16,0-1 2 0,-11 8-18 15,8-11 1-15,1 1 6 0,0-2 4 0,0-1-5 16,2-4 15-16,0 0-6 0,0 0 0 15,0 0-8-15,0 0 0 0,13 6 7 0,3-10 0 16,2-5-18-16,0 0 23 0,0-4-14 16,1-1 5-16,5-3-16 0,-4-1 8 0,5-3-6 15,-1-1 2-15,-1 1-3 0,-1-1 6 0,-4 3-19 16,0 1 17-16,-4-3-10 0,-5 1 7 16,0 4-2-16,-9 3-10 0,0 13 9 0,0-9-3 15,-12-4-5-15,8 9 10 0,-1 1 4 0,-1 0-8 16,1 0 8-16,1 2-13 0,-3 1-6 15,2 0-3-15,1 1 0 0,4-1-12 0,0 0 5 16,0 0-2-16,0 0 8 0,-13 11 1 0,13-8 2 16,0 1 3-16,2 1-2 0,1 1-3 15,3 7 7-15,2 1 8 0,3 3-7 0,1-2 0 16,1 2 1-16,-1-2 9 0,3 2-9 0,-1 0 0 16,-2 0 6-16,-2 0 5 0,4 1-3 0,-8-2-4 15,1 1 4-15,-6-2 3 0,1-3-5 16,0-1 7-16,-2-4-4 0,0-7 1 0,0 7 12 15,0-7-10-15,-13 15 6 0,9-12-22 0,-1-2-51 16,-3 1-35-16,2-2 10 0,0 1-145 16,1-3-58-16,1 0 25 0,4 2-250 15,-7-6 31-15,5 1 23 0,2 1 18 0,4 1 50 16,7-8 55-16,6 1-2 0,2 3 30 0,0-2 36 16,5 2-35-16</inkml:trace>
  <inkml:trace contextRef="#ctx0" brushRef="#br0" timeOffset="202695.04">10335 10160 742 0,'4'-10'422'0,"-2"3"-67"0,-1-1 26 0,-1 2-24 16,-1 1-5-16,0-1-27 0,-2 2-14 15,3 4-10-15,-10-7-16 0,2 6-8 0,1 1-28 16,-10 3-3-16,-4 3-9 0,3 5-19 16,-2 2-20-16,4 5-10 0,1 1-22 0,0 2-1 15,5 3 0-15,4-2-26 0,3-2 15 16,0 2-40-16,3-3 16 0,0-9-31 0,12 15-5 15,-8-14-7-15,5 1-16 0,-2-2 18 0,2-6-21 16,2 0-38-16,-1-4-4 0,0 0-3 16,3 0-1-16,19-15-47 0,-16 10-29 0,0-5 13 15,2-5-28-15,-3-2 2 0,-1-2-13 16,-3 0-9-16,1-1-2 0,-1 1 15 0,-5 4 9 16,-1 0 5-16,2 2 4 0,-5 2 14 0,-1 5-1 15,0 1-2-15,-1 2 25 0,0 3 23 16,-2 1 5-16,0 1 8 0,-6 14 16 0,5-7 15 15,-1 0-3-15,3 0-4 0,-1 0 10 0,2-9 5 16,0 11 9-16,11 15-9 0,0-13-4 16,-2-2 10-16,3-3 7 0,6 1-7 0,2-4-31 15,-3-2-3-15,-7-3 36 0,5 0-23 0,4 0 2 16,23-17-17-16,-22 9 22 0,2-4-4 16,-1-3-4-16,-4-3-4 0,2 0-52 0,-1-1 10 15,-5 1-21-15,1 1-1 0,-3-1-4 16,-4 2 0-16,-2 0-2 0,-5 16-15 0,0-9 20 15,0 2 1-15,-17-3-2 0,9 10 16 0,-12 1-14 16,11-1-4-16,-20 10-1 0,10 0 23 16,1 0-14-16,1 2 9 0,3 0-27 0,0-1 10 15,5-1-15-15,3 1 9 0,1 0 9 16,2-3-7-16,3-8 11 0,0 5 1 0,0-5 17 16,23 21-16-16,-14-16 3 0,3 3 4 15,1 4-2-15,1-1 16 0,-1-1-9 0,-1 4-6 16,-2 1 2-16,1 3 14 0,1-2-7 0,-1 0 23 15,0 3 1-15,-1 0-4 0,-2 5-9 16,1 0 13-16,1-1-14 0,-2 3 2 0,-1-1-1 16,0 2 24-16,0 1-21 0,-3 1 9 15,-3-5-10-15,3-2 28 0,-2-2-16 0,-2-11 2 16,0 5 12-16,-11 14-5 0,4-19 9 0,0-3-2 16,-6 3-7-16,1-3 8 0,-1-3-23 15,-1-1 7-15,4-2 8 0,10 0 23 0,-10 0 7 16,-10-14-25-16,7 4 7 0,-1-3-4 15,5-2-8-15,0-3 0 0,2 0-4 0,1-3-10 16,3 1 20-16,1-6-29 0,0 3-2 0,2 12 20 16,0-6-2-16,0-4-24 0,17-20 9 15,-7 19 2-15,5 3-22 0,1-1 3 16,0 3-9-16,4-4-2 0,3-1-5 0,-5 0 18 16,8-2-16-16,-2 2 21 0,4-2-16 0,-3 2 12 15,0 0-28-15,-1 0 14 0,1 1 5 0,-5 4 6 16,-4-3-11-16,-2 1 18 0,-1 0-4 0,-3 2-4 15,-4 2 6-15,-4 3-6 0,-2 5 4 16,0 7 3-16,0 0 2 0,-12-10 22 0,6 12 2 16,-5 6 13-16,-3 1 6 0,3 5 11 15,2 1 14-15,3 5-7 0,0-1 34 0,4 2 6 16,2 2-5-16,0-12-11 0,0 7 11 0,17 20-7 16,-7-17 0-16,4-4-29 0,-1-1 13 0,2-1-11 15,2-4-2-15,-2-4-42 0,8 0 0 16,-3-4-148-16,-11-3-83 0,9 0 23 0,22-11 20 15,-15 4-526-15,0-1 47 0,0-2 52 0,0 0 23 16,1 1 76-16,-3-2 28 0,4 2 49 16,0 2 54-16,0 0-22 0,2 1 68 0,1 0 0 15,-1 3-1-15,0 0 34 0,-5-2 11 16</inkml:trace>
  <inkml:trace contextRef="#ctx0" brushRef="#br0" timeOffset="202842.43">11603 10214 1397 0,'3'0'524'0,"0"-1"-60"15,1 0-69-15,-1 1-53 0,1-2-27 0,0 2-72 16,2-3-57-16,-4 2-86 0,2 0-10 16,1 0-165-16,-1-1-85 0,-3-1 15 0,2 2-336 15,-3-1 46-15,0-1 57 0,-3 3 31 16,2-3 13-16,-1 3 21 0,-3-1 31 0,-1 0 8 16,-2 0-31-16</inkml:trace>
  <inkml:trace contextRef="#ctx0" brushRef="#br0" timeOffset="205605.06">5870 12586 829 0,'0'0'293'0,"0"0"-21"16,0 0-10-16,0 0-24 0,0 0 15 0,-6 16-28 16,0-1-6-16,-2 0-24 0,0 4 14 0,2-1-9 15,-4 5 9-15,4 6-12 0,1-2-13 16,0 2-3-16,-3 2-15 0,-1 3-11 0,3 0-8 16,-2 2-15-16,-1 3-11 0,1-2-12 15,-1-2-18-15,2-3-3 0,0 0-5 0,0-5-14 16,1 0-12-16,-1-4 1 0,4-4-11 0,-3-5 6 15,3 2-9-15,0-7-30 0,1-6-34 16,1-1-52-16,1-2-5 0,1-4 8 16,-1 1-64-16,2-3-36 0,-2 0-9 0,8-12-16 15,-3-2-31-15,1-3-21 0,-1-1 21 0,-3 0-188 16,0-2-31-16,2 1-7 0,2 1 46 0,1-2 49 16,-4 3 19-16,2 2 23 0,-2-4 16 0,0 5-34 15</inkml:trace>
  <inkml:trace contextRef="#ctx0" brushRef="#br0" timeOffset="205887.37">5811 12705 371 0,'4'-16'297'0,"1"0"-36"0,-2 2-15 16,5 1-13-16,-6 1 0 0,2 5 19 0,-1 2-26 15,-1-2 4-15,1 1-25 0,-1 2-25 0,0 0 18 16,-1 1-24-16,1 1-4 0,-1 0-13 16,4 4-2-16,-1 0 30 0,-4-2 4 0,14 19-1 15,-4-2-7-15,2 8 5 0,-2-4 0 16,-3 5-12-16,4 1-14 0,-2 0 3 0,2 2-21 15,-1 0-2-15,0 0-17 0,1-1-7 0,0-2-16 16,-2-1-10-16,2 0-1 0,-3-1-22 16,0-2 15-16,1-3-24 0,-1-1-34 0,-2-4-16 15,-1-4-35-15,-1-3-22 0,-2 0-34 0,1-4-57 16,-1-1 12-16,-2-2-141 0,-3 0-54 0,2-2 30 16,-1 2-254-16,-1-3 28 0,-1-1 35 15,-2 1 40-15,-5-4 21 0,-3 4 43 0,-2-5 22 16,-1 0 27-16,-2 2 15 0,0 2 40 0,5 1-9 15</inkml:trace>
  <inkml:trace contextRef="#ctx0" brushRef="#br0" timeOffset="206117.94">5721 13016 874 0,'-4'0'416'0,"0"0"-60"0,1 0 40 0,0-1-23 15,0 1-23-15,1 0-20 0,1 0-31 0,0 1-34 16,0-3-33-16,2 2-32 0,1-2-20 15,3 2-9-15,1-3-28 0,12-1-5 0,2-1-12 16,0 1-13-16,2-2-14 0,3 1-32 16,0 0-53-16,0 1-37 0,1-1 3 0,2 2-93 15,-3 0-48-15,0 0-42 0,0-1-23 16,-1 1-31-16,-5 2 22 0,4-2-259 0,-4 1 41 16,0 0 10-16,-1-1 63 0,0-2 13 0,-5 5 32 15,-2 0 43-15,0-5-10 0,-3 3 21 0</inkml:trace>
  <inkml:trace contextRef="#ctx0" brushRef="#br0" timeOffset="206781.37">6165 12578 875 0,'-13'-14'288'0,"-2"-3"-10"0,-4 5-44 0,0-4-20 15,3 5 2-15,-6 1-12 0,2 1 0 0,-1 1-3 16,-1 0-23-16,-3 2-3 0,1 1 11 16,-1 3-12-16,1 2-16 0,11 0-18 0,-6 0-15 15,-4 0-7-15,-26 16-11 0,25-7-4 16,-1 2-11-16,1 0 1 0,1 3-12 0,4 0 1 16,0 1-6-16,-1 2 13 0,4 7 2 0,0-1-1 15,2 2-2-15,0 4 0 0,4 0 6 16,0 0-5-16,3 3 4 0,0 1-18 0,3 1 11 15,0 0-21-15,1 0 14 0,1 3-5 16,2-2-9-16,0-17 3 0,0 7-16 0,0 5-4 16,11 33 22-16,-2-31-13 0,-2 1 16 0,1-3-24 15,1-1 7-15,2 0-7 0,0-3-7 0,3-1 31 16,3-1-4-16,3-2-30 0,2-1 1 16,1-4 12-16,3 0-5 0,4-2 8 0,2-6-5 15,2-2-24-15,2-2 8 0,0-1-13 16,4-3 6-16,-21-1-12 0,11 0 1 0,44-11-1 15,-31 2-7-15,-1-2-11 0,-4-1 7 0,2 0-1 16,-2-4-14-16,-2-2-2 0,-2 0 15 0,-2-3-12 16,-4-1 6-16,0-2-8 0,-3-3 0 15,-2 0-3-15,-1-1 8 0,-3-1-9 16,-3-3 15-16,-4-1-15 0,1 1 13 0,-3-2-4 16,-2 0-11-16,-3 1-4 0,0-3 10 0,-4 4 15 15,-1 15-7-15,0-8-5 0,0-3 13 0,-17-28-5 16,7 27 2-16,-2 2 4 0,-3-2-4 15,-2 5-1-15,-2 2-7 0,-2 0-5 0,-2 3-6 16,-2 3-13-16,-1 1 16 0,-2 4-21 0,1 0-1 16,-2 1 8-16,1 3-15 0,-3 2-7 0,1 1-3 15,0 3-3-15,18 1-15 0,-7 0-5 16,-3 0-32-16,-21 17-37 0,23-7 13 0,5 0-72 16,1 2-21-16,-1 1-29 0,4 0-44 15,3 2 28-15,-3-1-243 0,9-2-7 0,2 1 75 16,0-13 9-16,0 9 16 0,10 15 70 0,1-11 38 15,0-1 10-15,8 4 4 0,2-4 27 16,6-2-1-16</inkml:trace>
  <inkml:trace contextRef="#ctx0" brushRef="#br0" timeOffset="207389.51">10616 12655 571 0,'5'-6'449'16,"-2"3"-77"-16,2-1-11 0,-2 1-20 0,-1 1-44 15,0-1-32-15,0 5-7 0,-1 1-2 0,1 0 13 16,2 14-9-16,0 0 0 0,-2 4-20 15,-1 6 4-15,1 0-22 0,-2 6-11 0,3-3-26 16,-3 2-15-16,2-2-24 0,-2-1 0 16,2-3-15-16,-1-1-2 0,2-2-36 0,-3-5-22 15,2-1-47-15,-1-3-31 0,-1-5-24 0,2-3-47 16,0-3 8-16,2-3-175 0,-4 0-101 16,0 0 32-16,0 0-246 0,5-12 36 0,-5 7 61 15,1-2 19-15,-1-1 21 0,0-1 62 16,3-8-1-16,-3 0 27 0,0 9 12 0,0-4 65 15,0-2-6-15</inkml:trace>
  <inkml:trace contextRef="#ctx0" brushRef="#br0" timeOffset="207880.81">10615 12748 1013 0,'0'-7'377'0,"0"-1"-51"0,5-9 18 16,2 1-39-16,0 1-36 0,4 1 3 15,6 2-10-15,1 3-13 0,6 1-11 16,0 2-21-16,-1 4-29 0,-12 2-21 0,5 0-6 15,22 17-7-15,-22-5-14 0,0 3-9 16,-4 3-20-16,-2 1 2 0,-3 0-16 0,-5 2-11 16,-2 0-8-16,0-10 2 0,0 3-14 0,0 3-13 15,-14 18-1-15,5-20-9 0,0-1 12 16,3-3-16-16,-4 1 11 0,1-4-8 0,3-3-8 16,-4-1-1-16,4 0 4 0,-2-1-20 15,1-2 1-15,0 1 1 0,0-1 2 0,2 0 0 16,-1-1-14-16,6 0 9 0,0 0-7 15,-7 0 12-15,7 0-5 0,0 0-16 16,-8 0 2-16,8 0 8 0,-6-6-9 0,9 4 13 16,1 1-3-16,3 1-16 0,0 0-1 15,13 0 4-15,-9 0-3 0,4 0 15 0,4 0-5 16,21 14 2-16,-17-7-7 0,1 1 8 0,-3 2-9 16,-3 1-8-16,0 1 4 0,-4 1 11 15,1 1-1-15,-6-4 4 0,-1 4-10 0,-2-1 17 16,-6-4-9-16,0-9 6 0,0 8 13 0,-14 13 2 15,5-12-7-15,-7 1 3 0,-1-2-4 16,-6-2-2-16,0 0-7 0,-4-2-3 16,-3-3-19-16,3 1-28 0,12-2-33 0,-9 0-42 15,-2 0-28-15,-28-10 13 0,30 3-116 0,8-3-53 16,1-1 25-16,3-2-265 0,5 0 17 16,5 0 29-16,2 4 23 0,13-14 36 15,-4 6 24-15,1 3 52 0,0-3 24 0,5 3-17 16,2-2 56-16,4 2-6 0</inkml:trace>
  <inkml:trace contextRef="#ctx0" brushRef="#br0" timeOffset="208572.14">11056 12572 415 0,'-9'-18'349'16,"0"-1"-41"-16,-5 5-22 0,-3 0-16 0,1 0-22 15,-4 3-19-15,-1 1-16 0,-4 1-14 0,3 1-12 16,-2 3-30-16,-2-1-10 0,2 3-16 0,-3 0 15 16,0 1-14-16,1 2-15 0,12 0-11 15,-7 0 0-15,-1 0 2 0,-29 12-8 0,25-5 3 16,7 1-9-16,-8 1 5 0,2 3-10 0,2 1 3 16,0-2-5-16,2 5 13 0,0 2-2 15,-2 2-2-15,4 0 6 0,0 0-13 0,1 3 8 16,2 0-9-16,1 2 9 0,0 2-19 15,2 1 12-15,5-1-9 0,-1 0 2 0,5 2-16 16,-3-2 17-16,4 5 8 0,3 0-5 0,0-16-19 16,0 7 15-16,0 4-20 0,14 29 0 15,-9-32-7-15,3 1-3 0,-2 0-4 0,5-2 1 16,-1 0-13-16,2-3-6 0,2 3 9 0,1-2-16 16,3-4 9-16,1 0 6 0,0-1-11 15,2 3-3-15,3-4-4 0,-1-2 9 0,2 0-8 16,3-2-9-16,4-1 10 0,-3 0-9 0,2-1-1 15,-1-1 5-15,1 1-5 0,-2-3-3 16,0 0-8-16,1-2 4 0,-1 1-2 0,3-4 12 16,1 1-2-16,-2-1-7 0,-14-1-12 15,7 0 6-15,4 0 1 0,30-11 13 0,-27 6-10 16,-1-1 6-16,-4 0-4 0,1-3-13 0,0 0 10 16,2-2 7-16,0 1-20 0,-1-4 18 15,5 0-5-15,-6-3-1 0,-1-3 1 0,2 2 10 16,-3-3-10-16,1 0 3 0,-1-1 6 0,0-3-12 15,-2 1-2-15,-5-2-1 0,2-1 29 16,-4 1 3-16,-2-2-5 0,-1 1-1 0,-5-3 8 16,2 0-20-16,-2 1 8 0,-8-2-16 0,1-5 4 15,-1 22 5-15,0-10 7 0,-14-27-20 0,3 21 7 16,-5 2 5-16,1 1-8 0,-3 1 0 16,-5 1 1-16,0 3 1 0,-6 1 2 0,3 4-1 15,-6 0-52-15,1 2-11 0,-1 4-33 0,-2 2-14 16,2 0-33-16,-1 2-40 0,1 3 17 15,1 1-133-15,-3 3-68 0,16 0 30 0,-6 0-285 16,-28 12 52-16,34-6 21 0,0-2 60 16,4 5 44-16,-1 0 42 0,1-1 14 0,3 0 21 15,2-1 44-15,7 0 0 0,0 0 58 0,2-7-12 16</inkml:trace>
  <inkml:trace contextRef="#ctx0" brushRef="#br0" timeOffset="210210.34">8375 11304 808 0,'0'0'238'0,"0"-14"-16"0,0 14-16 16,15-23-7-16,-17 16-1 0,1 2-38 0,-1 0 2 15,0-2 5-15,-3 4-34 0,2-1 10 16,-1 0-26-16,0 2-3 0,-1 1-27 0,0 1 41 16,-9 6-20-16,1 2 6 0,-3 2-12 0,4 2-12 15,-4 3-8-15,3 2 25 0,3 1 3 0,-1 2-1 16,3 2-3-16,3 0-17 0,2-1 11 16,3-11-2-16,0 6 4 0,14 20-11 15,-1-18 0-15,3-2-15 0,2-1 2 0,1-4-15 16,4-1 1-16,0-2-17 0,-2-2 7 15,4-2-25-15,-1-2-32 0,0-2-42 0,-13 0 4 16,8 0-93-16,21-13-48 0,-19 5-35 0,-1-3 22 16,-5 2-197-16,0-1-81 0,-5-4 13 15,0 2 42-15,-3-4 42 0,0 2 12 0,-2-1 55 16,-3 2 9-16,0 1 16 0,2-4-12 0</inkml:trace>
  <inkml:trace contextRef="#ctx0" brushRef="#br0" timeOffset="210825.48">8555 11151 513 0,'-16'-14'239'0,"2"4"-30"0,2 0-42 16,-2 1-5-16,0 2-4 0,0-1 20 0,-2 0-1 16,-1 1-28-16,1 1-15 0,-1 1-9 15,-1 2-1-15,-2 1-20 0,1 1-12 0,10 1 15 16,-7 0-11-16,-4 0-11 0,-20 15-13 0,20-9 4 15,-3 6 15-15,2-1-9 0,-2-2 13 16,3 5-5-16,1 1-16 0,-1 0 17 0,0 1-22 16,1 3 2-16,0-1-9 0,0 2 27 15,3 0-13-15,-2 5 14 0,4-3-16 0,2 2-21 16,1 1 12-16,4 1 0 0,-4 2-6 0,6 0 14 16,2 0 11-16,1 3-13 0,1 0 7 0,1-15-3 15,0 7-8-15,15 24 7 0,-6-22-4 16,1 0-4-16,4-1-2 0,0-2-13 0,5-1 4 15,1 0-1-15,4-1-9 0,3-3-2 16,1-1 0-16,3 0-12 0,-1-6 6 0,1 0-14 16,3-2 7-16,-3 1-8 0,1-3 4 0,0-3-2 15,0-1-1-15,4-1-6 0,-2 0 0 16,-18-1 0-16,7 0-1 0,28-14-2 0,-26 5-7 16,-2-1 5-16,-1-2-8 0,-1-3-2 0,-1-1 8 15,0-2-8-15,0-3 13 0,-2-3-11 16,0-3-2-16,-2-1-4 0,1-3 8 0,-2-2 4 15,0 1-10-15,-2-1 3 0,-2 1 2 0,-4-2-3 16,-1 4-4-16,-2-1 12 0,-4-2-7 16,0 18-4-16,0-7-9 0,-14-27 7 0,5 25 2 15,-2 3 5-15,-1 2-6 0,-3 0-5 16,0 2 5-16,-5 4 6 0,0 0-15 0,0 1 17 16,-2 3-6-16,-2 5-4 0,0-2-1 0,0 6 5 15,0 0 2-15,11 0-3 0,-6 0-17 0,-5 0-22 16,-27 12-4-16,23-6-31 0,0 3-16 0,1 0 9 15,0-1-85-15,2 2-18 0,0 1-28 16,4-1-55-16,2-2 29 0,6-1-244 0,-1 1 13 16,0 1 33-16,8-4 41 0,0 2 35 15,2-1 13-15,1-2 0 0,3 3 47 0,0-7 16 16,0 6 15-16</inkml:trace>
  <inkml:trace contextRef="#ctx0" brushRef="#br0" timeOffset="-213756.98">6919 12702 625 0,'0'0'248'0,"0"0"-12"0,0 0-20 16,0 0-13-16,0 0 4 0,0 0-26 0,0 0-2 15,0 0-10-15,0 0-29 0,0-13 6 16,0 13-3-16,0 0-21 0,0 0-8 0,0 0 6 15,0 0-1-15,0 0-13 0,0 0-5 0,0 0-11 16,14 0-9-16,-14 0 6 0,25-21-5 16,-6 14-9-16,1-1-7 0,1-3-7 0,3 0 28 15,0-2-25-15,-2 0-11 0,0 1-13 0,0-1 16 16,0-1-9-16,2 1 5 0,0 0-19 16,-4-2 9-16,5-1-2 0,-3 2-12 0,3-2-7 15,0-1 9-15,-2-1-7 0,3 0-2 0,-1-1 9 16,4 0-23-16,-1-1 6 0,1-3 4 15,2 1-10-15,-1 0 6 0,3-1-3 0,-2 0 1 16,1-2-27-16,0 2 3 0,-1-2 15 0,-2 3 0 16,0 0 7-16,-2 0-2 0,-1 2 7 15,-6 0 6-15,3 1-16 0,-3 1 5 16,-2 2 14-16,2 1-2 0,-2 0-3 0,-1 1-1 16,-3 2-2-16,-3 4-18 0,-1-1 17 0,-3 5-21 15,-3-2 4-15,0 1-7 0,0 3-3 0,-1-1 2 16,-1 3 1-16,-1-2 2 0,0 1-29 0,0 0 5 15,0 1 3-15,-1 0 6 0,0 0-6 16,-2 0 25-16,1 0 1 0,0 0 0 0,0 0-2 16,0 2-29-16,-2 0-16 0,2-2 5 0,-2 0-35 15,1 2-25-15,-1-1-14 0,0-2-44 16,2 1 17-16,-5-2-225 0,5 1-69 0,-3 0 48 16,1-1 26-16,-1 0 13 0,0 0 19 15,1 1 23-15,-2-2 18 0,-1 3 21 0</inkml:trace>
  <inkml:trace contextRef="#ctx0" brushRef="#br0" timeOffset="-213282.72">7740 11892 602 0,'-4'-1'274'16,"1"0"-9"-16,0 1-42 0,1-1-12 0,0 1-3 16,-1 0-10-16,1 0-24 0,0 0 9 15,0 0 3-15,1-2-9 0,0 2-32 0,0 2 18 16,2-4-19-16,1 2 4 0,0 0 23 16,2-3 4-16,1 1-34 0,10-4 6 0,1-1-10 15,4 1-10-15,-1-2-18 0,4-3-4 0,4 2-7 16,-4-1-16-16,3-1-5 0,3-1-7 0,1 2-19 15,1-2 4-15,0 0-1 0,-3 1-8 16,-3 1-5-16,3 0 1 0,-5 2-7 0,-3 1-4 16,-3 3-17-16,-5 0 9 0,-5 2-1 15,-3 2-3-15,-4 0-2 0,0 0-3 0,0 0 8 16,3 16-9-16,-8-1-15 0,-2 2 16 0,-4 1-1 16,4 1-6-16,-3 1-10 0,0-1 13 15,2 2-8-15,1-1 5 0,-1 1-9 0,0 2 7 16,1 0-2-16,0 0 6 0,1-3-4 0,0 0-38 15,-1-5-38-15,4 3 7 0,0-2-85 16,0-1-49-16,0-7-54 0,1 0 25 0,-1-2-230 16,1-2-29-16,-2 0 39 0,2-1 38 0,-3 0 22 15,4-1 21-15,-3 1 23 0,2-1 22 0,-1 0 37 16,0 0 14-16</inkml:trace>
  <inkml:trace contextRef="#ctx0" brushRef="#br0" timeOffset="-213125.8">7999 12146 752 0,'-1'2'409'16,"-1"-1"-34"-16,1 0-49 0,1 0-7 16,-1 0-25-16,-1 0-41 0,2 0-36 0,0-1-30 15,-1 0-39-15,1 1-16 0,0-1-99 0,1 0-35 16,-2 0-69-16,1-1-70 0,1-1 13 0,-1-1-294 16,0 1 32-16,0-2 45 0,2 2-3 15,-2-1 27-15,1-2 41 0,0 1 5 0,2-2 12 16</inkml:trace>
  <inkml:trace contextRef="#ctx0" brushRef="#br0" timeOffset="-207991.73">8855 11659 754 0,'0'0'276'0,"0"0"-32"0,0 0-26 0,0 0-9 16,0 0-14-16,0-13-30 0,0 13-1 15,0 0-34-15,0 0-15 0,0 0-7 0,0 0-12 16,0 0 10-16,0 0-21 0,0 0-10 15,0 0-3-15,0 0 4 0,0 0-7 0,0 0 9 16,0 0 20-16,0 0-11 0,0 0-19 16,0 0 15-16,0 0-3 0,0 0-12 0,0 0-6 15,0 0 21-15,8-24-5 0,-7 24-1 0,-2 0-19 16,2-1 6-16,-2 2 2 0,1-2-22 16,0 1 0-16,0 0 1 0,0 0-11 0,1 0-20 15,-1 0 25-15,0 0-11 0,4 0 17 0,-4 1-1 16,2-1-7-16,-1 0 13 0,0 1-22 15,0 0 25-15,1-1-13 0,-2 1-5 0,2-1-7 16,-1 0 11-16,0 1 15 0,1-2-7 0,0 2-5 16,-2-1-4-16,0 0 1 0,1 0-2 15,0 0-4-15,-1 2 5 0,2-2 1 0,0-1-1 16,-1 1 0-16,1 0-2 0,-2-1 12 0,1 1-7 16,0 0-6-16,2 0 5 0,-1 0 0 0,0 0-3 15,0 0-6-15,0 0 3 0,-2-1 9 16,3 2-1-16,0-2 3 0,-2 1-18 0,1-1 5 15,-1 1-5-15,-1 1 0 0,0-1 8 16,0 0-11-16,0 0-3 0,0 0 8 0,0 0-6 16,0 0 4-16,0 0-19 0,0 0 2 0,8 0 8 15,-8 0-21-15,0 0 18 0,0 0 1 16,0 0-4-16,0 0-11 0,8 0 10 0,-8 0-19 16,0 0 8-16,6 0-4 0,-6 0 2 15,0 0 14-15,7 0 0 0,4 8-5 16,-4-8-15-16,-4 2-3 0,2 0 12 0,-1 0 10 15,2 0-14-15,6 5 14 0,-3-3-12 16,-2 1-6-16,0-2 11 0,3 1 5 0,3 3-9 16,-1 1 7-16,1-1 4 0,-1 0-7 15,3 2-5-15,-2-1 12 0,0 1 0 0,-1-1-4 16,2 2-2-16,-3-1 4 0,5 2-14 0,-3 0 11 16,3 4-6-16,1-4 22 0,-1 2-14 15,-1 1 14-15,3 0-11 0,-1 1 5 0,2 1 4 16,-3 0 2-16,3-1-13 0,2 2 6 15,2-1-2-15,1 4 14 0,2-1-25 0,-3 1 1 16,2 1 3-16,2 1 8 0,-1 0-1 16,1 4 4-16,0-1-10 0,0 1 1 0,-2-3-10 15,2 3-4-15,0-3 11 0,0-1-6 16,-2 0 1-16,3-5 2 0,-1 2 7 16,0-3 7-16,-2-1-18 0,2-2 15 0,-2-1-8 15,0 0-14-15,-2-2 7 0,1 2 7 16,1-5-4-16,-8 2 17 0,-2-1-15 0,-1-4 4 15,-2 3-6-15,-3-3 4 0,-2-2-15 0,-1 1 15 16,0-1 7-16,-2 1-11 0,0-1-3 0,-1 0-7 16,0 0-6-16,2 0 18 0,-2-1-12 15,1 1 2-15,-1-1 6 0,1 0 15 16,-2 0-24-16,-1 1 18 0,2-1-3 0,0 1 3 16,-1-2-4-16,0 2 9 0,-2-2-14 0,2 0 8 15,0 1-6-15,-1 1 5 0,0-2-2 16,2 0-14-16,-3 1 4 0,3-1 20 0,-3 1-15 15,2-1 7-15,-2 0 5 0,0 2-26 0,0-2 12 16,1 0-18-16,-1 0-1 0,0 0-12 16,0 0-16-16,1 1-12 0,-1-1-47 0,0-1-53 15,0-1 16-15,0 1-88 0,0-2-45 16,-2 2-39-16,2-2 29 0,0-1-268 0,0 1 42 16,0 1 45-16,0-3 20 0,0 3 30 15,0-2 49-15,0 1 27 0,2 0 27 0,-2 0 12 16,0 0 13-16,1 1 28 0</inkml:trace>
  <inkml:trace contextRef="#ctx0" brushRef="#br0" timeOffset="-207309.32">10126 12054 592 0,'-3'-3'284'0,"0"-1"-12"0,2 1-36 16,-1 1-5-16,-2-1-15 0,1 1-29 15,1 0 14-15,0 1 4 0,1-1-25 0,-1 0 2 16,0 1-23-16,-1-1-22 0,2 1-14 16,0 0 38-16,0-1-30 0,-1 1 13 0,1-2-2 15,-1 3-19-15,2-1-1 0,-2 1 1 0,2 0-9 16,0 1-1-16,-2 1-3 0,0-1 7 0,1 0-11 16,1 1 0-16,-1 0-8 0,-1 0 0 0,0 2-15 15,0-2 2-15,2 0-10 0,-2 2-1 16,0-1-2-16,2 1-4 0,-3-1-12 0,3 2 10 15,0 0-11-15,2 0 3 0,-2-5-2 16,0 0 2-16,0 9-9 0,13 13-7 0,-7-7-8 16,1-1 18-16,-1 0-17 0,1-1 10 0,0 2-7 15,-1 1 13-15,1-2-18 0,-1 2-9 0,2 0 4 16,-2 1 15-16,2 0-10 0,2 2 9 16,-2-2-16-16,3 1 4 0,0 1-4 15,1-2 3-15,-2 0 8 0,-1-1-10 0,1 0-18 16,-2-1 9-16,-1-1 4 0,2-3-12 15,-5 1 19-15,-1-3-16 0,1-1 0 0,-3-3-5 16,1 1-5-16,-1 0 12 0,-1-1-2 0,0-5 22 16,0 0-17-16,0 7 9 0,0 0-6 0,-18 10 6 15,3-7-1-15,-1 2-10 0,0-5 9 0,-7 1-4 16,4-2-5-16,-6 1-6 0,-1 1 0 16,1-5 3-16,-5 1-23 0,1-3-15 15,4 1-27-15,-2-2-12 0,0 3-35 0,16-3-38 0,-6 0 13 16,2 0-155-16,-1 0-73 0,-19-12 32 15,26 8-285-15,1-1 9 0,3 1 89 0,2-1 29 16,-1 3 41-16,1-2 29 0,3 1 6 0,0 1 43 16,0-1 30-16,0 1 61 0,0 2-23 15,1-2 25-15</inkml:trace>
  <inkml:trace contextRef="#ctx0" brushRef="#br0" timeOffset="-207182.87">9858 12579 714 0,'0'2'342'0,"1"-2"-51"16,0 1-49-16,0 0-69 0,-1-1-78 0,2 0-118 16,-1-2 1-16,0 1-290 0,2 0-10 15,-3 0 40-15,0-1 10 0</inkml:trace>
  <inkml:trace contextRef="#ctx0" brushRef="#br0" timeOffset="-185325.59">631 14399 664 0,'0'-14'324'0,"0"14"-29"0,0 0-24 15,0 0-3-15,0-13 13 0,0 13-41 0,0 0-26 16,25-18-3-16,-25 15-12 0,0 2-10 16,0-2-33-16,0 1-17 0,0 2-5 0,1 2 16 15,1 1-7-15,0 1 7 0,5 9-1 0,2 3-2 16,-3 1-9-16,7 3 7 0,-1 5-7 0,-1-4-7 15,3 1-11-15,-4-1-11 0,0 3-12 16,3-2-12-16,-3 1 0 0,2 0-17 0,0-3 1 16,-2 1-9-16,-1-4-2 0,-1 0-7 15,-1-2-14-15,0-3 10 0,-1-3-3 0,-1-2-16 16,-3-1 4-16,1-3-16 0,0 0-28 0,-1-2-47 16,-2-1-47-16,0 0 9 0,0 0-75 15,0 0-41-15,0 0-12 0,7-14-31 16,-7 9-19-16,-1 0 27 0,-3-12-164 15,4 10-61-15,0-2 4 0,0-2 51 0,0-3 27 16,0 1 36-16,-5-17-9 0,5 16 15 0,0 8 67 16,0-4-12-16</inkml:trace>
  <inkml:trace contextRef="#ctx0" brushRef="#br0" timeOffset="-185085.95">859 14458 481 0,'0'-8'338'0,"0"1"-49"0,0 7-19 0,0-7 5 15,0 7-36-15,0-7-2 0,0 7-30 0,0-7-10 16,0 7-6-16,-7-9-10 0,4 8-19 15,1-1 9-15,-2 2-21 0,4-1-31 0,-3 3 18 16,2 0-34-16,-2 2 16 0,0 1-10 0,-3 7-11 16,-2 5-10-16,-1 1-5 0,3 1-7 15,-1 2 12-15,-1 2-4 0,0-1-10 0,0-1-16 16,-1 0-5-16,0-1-7 0,2-3 6 0,-2 0-31 16,1-3-29-16,0 1-1 0,4-5-87 15,-2-1-39-15,3-6-54 0,-2 0-69 0,1-3 23 16,4 0-240-16,0 0 13 0,0 0 50 15,0 0 24-15,-10-11-7 0,8 8 60 0,0-1 19 16,0 0 17-16,-5-8 2 0</inkml:trace>
  <inkml:trace contextRef="#ctx0" brushRef="#br0" timeOffset="-184817.23">581 14587 474 0,'-2'-1'399'15,"-2"-1"-44"-15,1 2-19 0,2-1-14 16,-3 0-40-16,2 1-17 0,1-1-39 16,0 0 1-16,0 0-29 0,1 0-20 0,-1 0-20 15,3 0-32-15,0 0 3 0,4 1-6 0,-1-3-18 16,2 1-2-16,12 1-21 0,6-3-7 16,1 0-11-16,-1 0 3 0,2 1-27 0,0 1 10 15,0 1-8-15,1-2-28 0,0 1 0 16,-1 1-69-16,-1 1-48 0,-3-1-39 15,-1 0-51-15,-1 1 15 0,-1 0-287 0,2-2 7 0,-6 2 17 16,5-1 56-16,3-3 7 0,-15 4 59 16,5 0 12-16,4 0-13 0,3 0 22 0</inkml:trace>
  <inkml:trace contextRef="#ctx0" brushRef="#br0" timeOffset="-184266.22">1596 14298 467 0,'0'1'347'0,"0"2"-24"0,0 3-20 15,-1 12 1-15,1 3-37 0,0-9-5 0,0 8-32 16,0 2 10-16,0 4-20 0,0 4-24 15,0 0-43-15,-15 29 14 0,11-30-37 0,3 0-15 16,-1-4 10-16,1-3-26 0,1-12-7 16,0 2-31-16,0-1-6 0,0-2-101 0,0-3-62 15,0-6-65-15,4 5 16 0,-2-8-290 0,2 0 4 16,-3-2 29-16,1-2 31 0,0-10 16 16,-2 2 26-16,0 5 21 0,0-5 8 0,0-1 17 15</inkml:trace>
  <inkml:trace contextRef="#ctx0" brushRef="#br0" timeOffset="-183857.63">1420 14318 301 0,'-4'-2'409'0,"2"-3"-71"0,-1 2-32 16,0-1-19-16,1 1 4 0,0-1-35 0,2-1-31 16,-1 2-26-16,2-2-3 0,1 1-26 15,0-1-20-15,8-5-34 0,2-1-11 0,3 0-11 16,3 3-10-16,3-1 35 0,6 4-4 15,1-2 0-15,2 5-23 0,-14 2-5 0,7 0-12 16,33 13 15-16,-24-3-11 0,4 4 10 0,-2 4-10 16,-2 2 2-16,4 6-21 0,-4 0 19 15,-2 1-23-15,-3 0-8 0,-3 2 0 0,-4 0 0 16,-2 0-7-16,-5 0 1 0,-2 0 2 0,-2-1-7 16,-5 3 2-16,-4-16 5 0,0 6 8 0,-19 22-19 15,6-21 12-15,-6-2-9 0,-1-1-3 16,-4-2-2-16,-2-3-6 0,-2-2 1 0,-2-1-8 15,0-2 4-15,-1-2 1 0,0-5-28 0,-3 1-15 16,0-3-26-16,17 0-10 0,-6 0 5 0,-29-12-50 16,26 5-26-16,2 1 3 0,3-2 7 15,2 3-3-15,3-3 8 0,3 2 3 0,1 0-5 16,4-2-11-16,1 4-8 0,3-1-8 16,-1 1-3-16,3 2-28 0,0-2 16 0,0 2-118 15,2-1-121-15,0 3-14 0,0 0 16 16,0 0 56-16,15-18 3 0,-1 9 35 0,1 4 9 15,5-3-7-15</inkml:trace>
  <inkml:trace contextRef="#ctx0" brushRef="#br0" timeOffset="-182920.62">2066 14689 540 0,'5'2'348'0,"2"0"-53"0,6 5-26 16,4-3-19-16,0-3 10 0,2 2-30 0,-10-3-32 16,5 0 17-16,0 0-32 0,3 0-20 15,-2 0-17-15,17-15-27 0,-16 10-4 0,3-1-13 16,-8-3-26-16,2-2-9 0,3 2-7 16,-4-1 11-16,-1-3 0 0,-2 1-16 0,-3 1-8 15,3-2-3-15,-4 2-4 0,-5 11-4 0,0-8-20 16,0-2 12-16,0 3-5 0,0-1 7 15,-13-2-3-15,9 5-3 0,-2 3-25 0,-8-2 0 16,0 1 0-16,5 3 18 0,-16 12 3 0,7-4-2 16,5 5 36-16,-2 4 6 0,3 1-8 15,1 3 17-15,2 0 12 0,5 2-2 0,2 0 12 16,2-3 1-16,0-10-16 0,10 17 1 16,1-9 0-16,3-6-17 0,3 1 3 0,3-5-4 15,3 2-16-15,1-8 2 0,1-2-16 0,-13 0-8 16,8 0-29-16,23-15-23 0,-17 6-20 0,-4-1-17 15,3-4 6-15,-6 2-52 0,1-5-15 16,-4-1-31-16,0-3 13 0,-4-3-9 16,0 5 14-16,-5 1 22 0,-5 1-1 0,2 2 18 15,-3 4 3-15,-1 4 22 0,0 7-3 0,0 0 32 16,0-7 10-16,-13 0 17 0,11 7 21 0,-3 1 6 16,4 0 9-16,-4 3 15 0,3-1 11 15,0 2 11-15,-2 10 25 0,4-1-8 0,-1-2-6 16,1-1-8-16,0-2 57 0,0 5 7 15,0-2-8-15,14 19-8 0,-11-13-12 0,0-4 3 16,1-6-18-16,-2-1 4 0,0-1-11 0,0-1-5 16,-1 1-4-16,-1-4 4 0,3 1 1 15,-2-1 2-15,1 0-17 0,0-2 3 0,0-1-13 16,2-2-9-16,-2 0-9 0,0 1-1 0,5-12-28 16,0 0-12-16,-3-2-7 0,5-2-17 15,-3 2-12-15,7-2-1 0,1 0 18 0,-1 0 0 16,1 3-11-16,0 3 9 0,1 1 21 0,-2 4-16 15,-2 5 15-15,0 2-13 0,-11 0 12 16,26 14 20-16,-15-5 5 0,-1 6 0 0,1-2 11 16,1 3 17-16,-2 0 7 0,0-1 10 15,-1 2-5-15,0-2 0 0,1-3 5 0,-2 1-10 16,-1-4-4-16,-2-1 3 0,-1-4-6 0,-1 1 25 16,2-2 8-16,-2-3 3 0,2 0-8 15,-5 0-17-15,0 0 4 0,7 0-10 0,13-11-5 16,-9 0 6-16,1-1-10 0,-3-2-10 15,1 1-10-15,-2-1 0 0,3 1 7 0,-4-2-18 16,0 1 17-16,-4 6-6 0,1 1-1 16,2 2-6-16,-4 3-7 0,-1-1 3 0,1 1-6 15,-2 2 10-15,0 0-3 0,0 0-3 0,0 14 7 16,1-8 0-16,0 1 0 0,2 12-1 0,0 0 4 16,1 0 7-16,-1-1-3 0,4-1-6 15,-1-3 7-15,1 1-1 0,0-3 1 0,2-3-3 16,-2-1-6-16,0-3-8 0,-2-4-30 0,0-1-30 15,-5 0 5-15,9 0-137 0,10-14-63 0,-4 5 25 16,-4-3-272-16,-2 0-28 0,-1 0 60 16,1 0-3-16,-6 1 60 0,1 1 34 0,-1 2 3 15,-1 0 42-15,0 2 40 0,-1 1-21 0,-1-2 23 16</inkml:trace>
  <inkml:trace contextRef="#ctx0" brushRef="#br0" timeOffset="-182766.72">3126 14427 436 0,'-5'-16'374'16,"2"5"-54"-16,0 2-28 0,0 2-48 16,1 3-19-16,1 0-43 0,1 3-5 0,-2 0-49 15,0 1-18-15,2 0-43 0,-2 0-40 0,1 2-76 16,0 1 6-16,0 2-171 0,0 2-143 16,-3 10-19-16,-1 0 55 0,3 3 19 0,0-2-8 15</inkml:trace>
  <inkml:trace contextRef="#ctx0" brushRef="#br0" timeOffset="-182057.28">3316 14643 711 0,'9'-3'360'0,"-4"-1"-28"16,2 0-3-16,-2-1-44 0,-1 1 31 0,-1-1-28 15,-3 2-28-15,2-1-10 0,-2 0-24 16,-1-2-16-16,-2 5-17 0,0-2-35 0,-2 1-10 15,-1 3-22-15,1 1-7 0,-10 4-2 0,-1 3-22 16,2 4 6-16,1 3-15 0,4 4 6 0,-2 0-15 16,1-1-8-16,1 0-6 0,5 0 1 15,0 0 3-15,2-2-22 0,2-5 1 16,0-1 1-16,0-11-3 0,0 7-3 0,10 4 5 0,-5-8-20 16,1-2 6-16,0-2-5 0,1 1 1 15,10-7-15-15,-2-1-16 0,0-4-5 0,2-2-21 16,-3-3-9-16,-1-2-32 0,-1-1-11 0,1 1 15 15,-4-2 0-15,-1 1 7 0,0 3-16 16,-1-1 7-16,-4 4 26 0,1 2 21 0,-2 6-8 16,-1-2 2-16,0 4 3 0,-1 2 10 0,0 2-10 15,-3 1 4-15,1 1 1 0,1 1 34 16,-1 2-8-16,-5 10 9 0,5-3 29 0,-2 6-10 16,3 2 0-16,1-12 6 0,0 6 10 0,0 0 10 15,0 2-1-15,18 16 1 0,-8-21-6 16,2 3-9-16,-1-5-3 0,0-1-3 0,1-4-3 15,-1-3-3-15,0-1-8 0,-2 0 6 0,4 0-8 16,18-17-19-16,-14 8-16 0,-1-3-15 16,0-4-33-16,-3-3 8 0,2 0-18 0,-5 0-9 15,0-1 5-15,1-3 7 0,-3 0-11 16,-1-5-28-16,-3 0 11 0,0-1 13 0,-1-2 13 16,0 4 11-16,-2-2 13 0,0 2 6 15,-1 6 4-15,0 9 4 0,0 0 3 0,0-3 68 16,0 1 1-16,0 2-16 0,0 2 10 0,0 2-22 15,0 8 9-15,0-7 13 0,0 7 27 0,-16-4-2 16,13 8 6-16,-3 11 5 0,0 3 11 16,-2 6 22-16,1 6 17 0,2-1-6 0,1 3-5 15,-1 3 15-15,2 3-20 0,1-2-11 16,-1 5 1-16,3-4-15 0,0-2-13 0,0-19-5 16,0 8-2-16,0 2-10 0,11 32-23 15,-7-34-40-15,-1-6-25 0,0-7-49 0,2-2 7 16,2-4-171-16,-2-5-73 0,0-1 29 0,1 1-294 15,2 0 31-15,15-18 60 0,-7 9 18 16,0-1 49-16,5-2 61 0,4 3 5 0,-1-1 46 16,2 0 2-16,8 0-8 0,5-2 26 0,3 5-21 15</inkml:trace>
  <inkml:trace contextRef="#ctx0" brushRef="#br0" timeOffset="-181207.05">4769 14674 329 0,'-3'-4'455'16,"1"1"-91"-16,-1 2-35 0,0-1-37 15,2 4-4-15,-3 0-27 0,0 2-32 0,-2 7 26 16,-3 4 14-16,3 3-35 0,3 0-7 0,1 2-11 16,2 3-12-16,0-12-18 0,0 6-14 15,12 19-12-15,-3-19-17 0,1-2 1 0,2-2-14 16,1-2-10-16,3-6-12 0,2 0-24 0,-12-5 2 15,9 0-18-15,18-11-19 0,-16-1-15 16,2 1-33-16,0-4-14 0,-4-3-43 0,1-2 4 16,-7-2-32-16,3-1-25 0,-3-3 1 15,-2-3 2-15,0 4 11 0,-4 1 4 0,-3 12 17 16,0-3 18-16,0-1-20 0,-15-16 11 16,4 19 21-16,-1 5 4 0,-4 3-7 0,3 0 29 15,0 5 11-15,-1-2 16 0,5 2-10 0,-2 0 11 16,-15 14-1-16,19-8 21 0,0-2-7 0,2 3-2 15,2-2-2-15,2 0 17 0,2-1-7 0,2 0 4 16,-3-4-3-16,18 13-1 0,-4-8-7 16,3 1-5-16,2-5 11 0,2-1 1 15,-12 0-17-15,8 0-8 0,1 0-10 0,26-11-7 16,-20 3 12-16,-2 0 1 0,3-2-57 0,-4-3-7 16,-2-2 4-16,-2-2-9 0,-3-1 0 0,-3-2 17 15,-2 0-13-15,0-4-5 0,-2 2 26 0,-4 0 5 16,-1 2 28-16,-2 12 11 0,0-4 26 15,0 2-9-15,0 0 4 0,0 3 9 0,-13-7-2 16,10 11 14-16,-2 3 23 0,1 0 11 16,-1 3 3-16,-3 10 16 0,-2 2 10 0,1 2 1 15,1 6 2-15,0 3 13 0,0-2 0 0,1 5 0 16,1 5 2-16,-1 2-10 0,1 3 0 16,0 4 1-16,1 1 5 0,-1 6 9 0,0 2-36 15,-2-4-12-15,4 3 5 0,-1 4-24 16,-2-3 14-16,3 0-16 0,-1-6-2 0,5-2-9 15,-2-5 7-15,0-6-27 0,1 1-5 0,0-6 20 16,1-5-8-16,0-13-4 0,14 10-3 0,-6-14-20 16,3-2 2-16,6-8-7 0,-9 4-33 15,22-9-13-15,-8-1-10 0,-1-4 11 16,-2-1-1-16,0-2-9 0,-1 0 4 0,-1-1-6 16,-3-3 12-16,-1 3-1 0,-3-2 7 0,-1 0-4 15,-2 1-1-15,-3 1 7 0,-4 0 7 0,0 9-3 16,0-3-2-16,-19-13 10 0,6 12 8 15,-5 2-7-15,2 4 6 0,-5 0-5 0,1 2 6 16,1 2-3-16,-1-1 9 0,1 1-11 16,5 2 19-16,-5-2-9 0,6 0 6 15,2 2-5-15,4-1 7 0,1 2 0 0,2-1 5 16,0-1-7-16,2 1-24 0,1 0 9 0,1 1-14 16,0 0-3-16,0 0-36 0,0 0-25 0,22-18 9 15,-7 9-101-15,10-3-30 0,0 2-51 16,4-2 27-16,5 0-272 0,5 0 3 0,1 1 44 15,4-3 16-15,2 1 59 0,3 0 28 16,-1-1 23-16,4 2-8 0,4-3 76 0,-5 4-20 16</inkml:trace>
  <inkml:trace contextRef="#ctx0" brushRef="#br0" timeOffset="-180670.61">6553 14548 730 0,'11'-14'385'0,"-2"-1"-36"0,-2-4-43 16,-1 1 10-16,0-3-10 0,-4-3-18 0,-2 0-31 16,0 2-30-16,0 13-2 0,0-7-29 15,-12-17-17-15,5 16-6 0,-2 5-21 0,-3 1-17 16,-2 5-12-16,-2 5-23 0,6 1-14 0,-22 10 4 15,10 1-5-15,3 1-19 0,-1 2 4 16,3 5-18-16,-2 3 7 0,2 0-13 0,0 4 10 16,1-2-29-16,3 0 14 0,2 1-13 0,2 1-5 15,5-2 9-15,1-1 0 0,3-13-9 16,0 6-5-16,12 16-2 0,-5-15 3 0,6-2-10 16,1-1 5-16,2-2-4 0,-1 2-10 0,3-4 4 15,3 2-15-15,-1 1 7 0,3 0-11 16,-2 0 10-16,-1 1 10 0,-2 1-9 15,-1-2 4-15,-2 1-2 0,-3-3 1 0,-1 3 0 16,-3-1-7-16,-5-3 9 0,0-1 16 0,-3 1 4 16,0-10 17-16,0 8 1 0,-13 11 7 15,1-10-3-15,3 2 4 0,-6-3 6 0,-4 0-13 16,-1-3 0-16,-1 2 0 0,-6-5-2 16,1-2-5-16,14 0 6 0,-9 0-16 0,-3 0 11 15,-27-12-13-15,23 7-7 0,5-4-12 16,-3 1-9-16,5-6-46 0,6-1-47 0,3-2 10 15,2-4-102-15,5-1-30 0,4 1-51 16,1 9-26-16,0-5 27 0,16-20-245 0,-8 17 12 16,5 3 47-16,1 1 37 0,3 3 33 0,3 3 38 15,0-1 10-15,5 4 26 0,5-1 17 16,-3 6-15-16</inkml:trace>
  <inkml:trace contextRef="#ctx0" brushRef="#br0" timeOffset="-179691.38">6676 14793 676 0,'0'2'310'0,"0"3"-49"0,0-5-23 15,2 4-8-15,-4-1-29 0,4-2-5 16,0 2 1-16,0-2-27 0,0 2 5 0,1-3-34 16,1 0 9-16,0 0-16 0,1 0-16 0,1-3-22 15,8-1 21-15,2-4-22 0,1 1-31 16,-6-3-4-16,6-1-13 0,-5 0 23 0,-2-1-29 15,0-3 2-15,-3 1-11 0,-4 5 8 16,1-1-2-16,-2 3 0 0,-1 0 0 0,-1 7-8 16,0 0-6-16,0 0-1 0,-11-11-5 0,5 11 7 15,-9 3-7-15,-4 5-2 0,1 5 39 0,-1 1 0 16,5 5 17-16,1-1-14 0,2 6 1 0,2-4 22 16,1 3-8-16,6 0-14 0,1 1-2 15,1-14 4-15,0 5-2 0,18 13-14 0,-7-14-3 16,1-5-5-16,2-3 5 0,2-3-9 15,-6-3 2-15,4 0-4 0,21-10-42 0,-14 3-15 16,1-4-21-16,2-1 6 0,-2-3-61 0,-5-1-18 16,4-4-17-16,-2 2 1 0,-2-2 9 15,0-1 9-15,-4 3 3 0,3-2 13 0,-2 2 31 16,-1 0 19-16,-2 4 15 0,-2 3-3 16,-1 3-7-16,-1 2 27 0,-4 2-16 0,1 3 28 15,-4 1 15-15,0 0 28 0,0 0-25 0,8 11 26 16,-6-4 4-16,3 8-4 0,0 3-4 15,1 0-2-15,-2 1 72 0,2 1-1 0,2 1 13 0,-3 0 2 16,0-2-12-16,-1-2-6 0,-1 1-12 16,0-5 0-16,-1-5-9 0,-2 1 0 0,0-3-13 15,2 0 26-15,-2-4 5 0,0 4 7 16,0-6-20-16,0 0 5 0,0 0-13 0,-6 5-1 16,3-5-9-16,0-1-16 0,0-2-12 0,0 0 15 15,-1 1-24-15,0-3 10 0,0 1-4 16,2-1-6-16,1-1-11 0,-1 1 7 15,1-2-5-15,2 0-16 0,-1 1-1 0,11-16-1 16,-4 9 0-16,5-2 4 0,1 2-6 16,0-2 3-16,5 3-6 0,1 1 0 0,-1 0-1 15,0 2 5-15,0 1-9 0,-1 2 6 16,-2 2-5-16,4 1 7 0,-19 3-3 0,10 0-8 16,-1 0 8-16,8 12 2 0,-11-9-3 0,4 10-5 15,-1 1 11-15,-5 1 0 0,2 2-10 16,-3 1 15-16,-1 0-9 0,0 0 1 0,0 0 9 15,-2-9 5-15,0 2 4 0,0 0-4 16,0 0 2-16,0-3-7 0,0 1 2 0,0-2 11 16,0-2-7-16,0-5 6 0,0 8-10 15,9 4 11-15,-6-8 0 0,-1 0-19 0,0-1 8 16,2 2 8-16,-1-2-14 0,0 0 2 0,3 1 8 16,-1-1-3-16,-1-1-3 0,-1 1-6 15,0-1-3-15,-1-1 18 0,2 2-15 0,-1-3 14 16,-3 0-17-16,0 0 16 0,0 0-14 15,9 0 17-15,-9 0 6 0,9 0 6 0,3-11-14 16,1 1 19-16,-3 0-2 0,-2 5-16 0,0-6-1 16,1-2 23-16,-2 1-8 0,2-5 8 15,0 2-17-15,-2-1 3 0,4 1-21 0,-4-2 3 16,3 0-1-16,-2-2 14 0,2 4-3 16,-1 0-30-16,-3 3-19 0,1-1-24 0,-1 4-39 15,-2 1-25-15,-1 3 11 0,1 2-99 0,-3-2-33 16,1 2-32-16,-1 0-51 0,1 1 29 15,-2 1-207-15,0 0-6 0,0 1 29 0,0 1 27 16,0 1 43-16,0 0 46 0,-3 0-21 0,0 2 51 16,-1 0 23-16,4 0 13 0,0 1 10 15</inkml:trace>
  <inkml:trace contextRef="#ctx0" brushRef="#br0" timeOffset="-179422.13">7718 14792 394 0,'5'-3'470'16,"-2"0"10"-16,0 0-35 0,0 2-46 16,0-2-54-16,-1 1-39 0,1 0-48 0,0 2-21 15,-2 0-18-15,0 3-11 0,0 2-28 16,-1-1 0-16,-1 4-16 0,0 13-9 0,1-12-22 16,0 7 2-16,-10 18-27 0,8-13-1 0,0-4-15 15,2 2-4-15,-2-4-19 0,1-3-6 0,1-2-17 16,0-2-39-16,0-2-31 0,0-6-32 15,0 0 6-15,0 0-161 0,9 8-63 0,-5-11 27 16,2 1-257-16,6-8 4 0,-1-1 49 16,3-3 36-16,-6-1 31 0,5-2 24 15,-3-1 4-15,1-2 33 0,-1-2 29 0,-1-3-35 16</inkml:trace>
  <inkml:trace contextRef="#ctx0" brushRef="#br0" timeOffset="-179293.29">7866 14647 747 0,'-8'-9'308'0,"1"5"-51"15,-1 0-31-15,2 2-20 0,-1 0-14 0,0 1-38 16,2 1-27-16,5 0-55 0,0 0-42 0,-8 0-79 16,8 0 6-16,-10 0-285 0,-1 12-4 15,8-7 25-15,1-2 19 0,2 3-4 16,3 0 21-16</inkml:trace>
  <inkml:trace contextRef="#ctx0" brushRef="#br0" timeOffset="-178849.53">8035 14768 544 0,'5'0'417'0,"2"-2"-50"16,-4 2-49-16,-2 0 35 0,2-1-5 0,-2-2-21 16,0 1-2-16,-1 1-15 0,0 0-16 0,-2-3-25 15,0 4-24-15,0 0-23 0,-2 0-11 0,-2 3-14 16,-5 5-14-16,-2 3-2 0,1 5-22 0,0 1-19 16,4 1 25-16,0 5-27 0,0 2-19 15,1-3-11-15,4 1-15 0,3-11 0 0,0 3-4 16,0 3-3-16,11 19-19 0,-4-22 0 0,5-4-6 15,-2-1 4-15,3-4-13 0,5 0 1 16,-8-6-21-16,7 0-3 0,0 0 6 0,27-13-6 16,-19 4-16-16,2-1 1 0,-4-3-12 0,0-1-12 15,-2-1-33-15,-2-2-1 0,-1-1-8 0,0-2 12 16,-2 1-1-16,0 0 21 0,-2-2-8 16,-4 0 16-16,-1 6-13 0,-2 0 14 0,-3 5-9 15,-4 2 20-15,0 8 2 0,0 0 1 0,0 0-1 16,-14-10-8-16,7 11 16 0,-7 10 18 15,-1 1-1-15,3 2 16 0,3 2-8 0,-3 2-4 16,4 2-7-16,2-1 6 0,2-1-2 16,1 2-2-16,3-2 14 0,0-12-18 0,0 5-4 15,0-1 8-15,12 8-3 0,-5-12-42 16,0-2-35-16,-1-4-62 0,1 0-71 0,0 0 19 0,5 0-189 16,4 0 34-16,28-12-299 0,-18 9 31 15,2-2 55-15,0 2 40 0,4-3 44 0,1 4 8 16,1 0 43-16,1-1 47 0,0 1 0 15,-3 2 66-15,0-2-32 0,2 2 20 0</inkml:trace>
  <inkml:trace contextRef="#ctx0" brushRef="#br0" timeOffset="-178709.64">8863 14962 532 0,'1'-3'540'16,"3"5"-68"-16,-2-2-76 0,-2-2-40 16,0 2-57-16,2 0-26 0,-2 0-42 0,1-1-28 15,1 2-24-15,-2-2-173 0,0 0-127 16,-2-1 10-16,0 0-345 0,1 1 40 0,-1-1 43 15,1-1 2-15,-2 1 52 0,6 0-4 0,-2-2 32 16,1 1 49-16</inkml:trace>
  <inkml:trace contextRef="#ctx0" brushRef="#br0" timeOffset="-173053.44">9508 16977 661 0,'0'-14'260'0,"0"14"-11"0,0 0-39 0,0-14-10 15,-27-5-6-15,24 16-5 0,2-2 15 0,-1 1-22 16,0 1-18-16,-1-2 1 0,2 2-30 15,-3 0 6-15,2 1-42 0,2 0-12 0,-4 2 11 16,1 3 1-16,1 2 15 0,-5 9-12 0,-3 4 18 16,3 7-22-16,-3 1 13 0,-5 1-11 15,7 0 9-15,0 5-11 0,-2-1-15 0,0 2 3 16,1-3-3-16,-1 4-10 0,0-4-19 0,2-2-15 16,2-1 4-16,-4 2 6 0,4-5-6 15,0-5-6-15,1 3-13 0,0-5-15 0,-1-3-33 16,4-4 1-16,-1-2-68 0,3-1-3 15,-1-1-12-15,-1-3-33 0,2 0-27 0,-1-1-16 16,1-2-43-16,2-2 21 0,-1-1-127 0,2-1-108 16,-2-1 0-16,7-7 30 0,2-1 27 15,-7-4 33-15,6 1 15 0,-3-6 5 0</inkml:trace>
  <inkml:trace contextRef="#ctx0" brushRef="#br0" timeOffset="-172754.64">9478 16897 817 0,'3'-7'292'0,"-2"3"-18"15,1 1-50-15,-1-1-24 0,-1 3-16 0,1 1-13 16,0 0 27-16,-1 2 16 0,2 4-17 0,-1 1-20 16,3 11 22-16,-1 4 3 0,4 3-20 15,-1 4 5-15,-1 0-19 0,3-3-7 0,1 2-16 16,0 0-6-16,-2 1-22 0,2 1-8 15,-1-1-17-15,1-2-1 0,-1-2-9 0,-3 0-11 16,6-1-11-16,-6-2-1 0,3-1-26 0,-5-6-38 16,0-3-23-16,0-4 4 0,2-1-77 15,-5-7-65-15,0 0-65 0,0 0 26 0,0 0-157 16,-17 7-115-16,13-9 7 0,-2 1 50 16,0-1 11-16,-9-4 20 0,-2 3 25 0,-5-1 2 15,3 1 14-15,-1-2 24 0</inkml:trace>
  <inkml:trace contextRef="#ctx0" brushRef="#br0" timeOffset="-172535.49">9288 17316 526 0,'0'-4'353'16,"3"-1"-56"-16,-5 0-17 0,4 0-26 0,1 0-31 15,0 0-44-15,4-5 16 0,1-2-54 16,4 3 4-16,1-1-37 0,2 5-9 0,-3 0 18 15,-1 3-36-15,10-1 1 0,0 2-9 0,-11 1-15 16,3 0-6-16,8 0-42 0,-1 0-24 16,0 0-45-16,23 11-32 0,-20-8 9 0,-13-3-202 15,5 0-113-15,4 0-11 0,17-13 50 0,-18 9 25 16,-2-3 19-16,0-1-23 0,-5-3-5 16</inkml:trace>
  <inkml:trace contextRef="#ctx0" brushRef="#br0" timeOffset="-171909.8">9651 16789 504 0,'-13'-15'317'0,"3"3"-32"0,-3-2-52 0,-1 3-26 15,-2 3-6-15,-1 0-23 0,1 2-21 16,-2 1-14-16,-4 0-3 0,4 4-25 0,-6-1 23 15,-1 2 10-15,13 0-9 0,-4 0-14 16,-28 12 9-16,17-7-39 0,5-1 12 0,-5 3-12 16,0 1 1-16,3 2-25 0,0 2 0 15,0 1-8-15,-1 3-6 0,3 1-14 0,-1 2-6 0,-2 3 32 16,2 6-7-16,2 0-7 0,1 3-5 16,3 1-6-16,0 1 10 0,6 4 18 15,-1-2-11-15,4 2 17 0,-1 2-18 0,8 0 12 16,1-1-11-16,0-21 9 0,0 10 12 0,14 36-10 15,-4-28 5-15,2-2-5 0,1 1-6 16,2-1-2-16,0-2-8 0,2-1 8 0,-2-1 5 0,3-3-4 16,1-3 5-16,-1 3-18 0,2-2 13 15,1-2-13-15,1-5 9 0,0-3-15 0,0-2-9 16,5-4-5-16,3 0 11 0,2-8-6 16,-13 0-4-16,9 0-9 0,39-16-9 0,-26 7 7 15,-1-4 3-15,-1-3-15 0,2-4 16 0,-2 3-7 16,-1-4-9-16,0-1 8 0,-3 0-6 15,-1-2 2-15,-1 1 3 0,-3-2-12 0,-2 0 7 16,-1 1-2-16,-5-3 1 0,-1-1-14 16,-2 0-1-16,-6-1 2 0,1-1 14 0,-4-1-16 15,-5-2-1-15,3 0 15 0,-6-4-9 0,-2 17 7 16,0-6-11-16,0-5-12 0,0-3 5 16,-15-34-2-16,5 34-9 0,-3 1-1 0,-1 3 1 15,-2 1-11-15,0 3-7 0,-5 5 1 0,-2 1 0 16,2 3-25-16,-4 4-13 0,0 2-7 15,-4 4 8-15,-3 6-51 0,17 1-28 0,-6 0-34 16,-28 10-18-16,24-5-40 0,4 6 23 16,3-1-195-16,6 3-95 0,1 0 41 0,4 5 25 15,5-6 43-15,2-2 23 0,0 2 48 16,22 12 7-16,-9-12 33 0,6 0 6 0</inkml:trace>
  <inkml:trace contextRef="#ctx0" brushRef="#br0" timeOffset="-171239.51">15688 16941 672 0,'1'-1'330'16,"-1"0"-38"-16,2 1-43 0,0 0-18 16,-2 2-7-16,3 1 35 0,-1 4-31 0,2 10 45 15,0 5 5-15,0 4-4 0,-2 7-6 16,0 1-8-16,-2-1-28 0,0-15-21 0,0 7-25 15,0 6-12-15,0 1-16 0,0 4 2 0,0-4-31 16,0 0-13-16,0-2-22 0,0-1 13 16,0-4-31-16,0-4 7 0,0-3-20 0,-7-4-29 15,7-6-51-15,0-8-61 0,0 8 7 16,-10 0-116-16,9-12-54 0,-2 0-49 0,3-4 25 16,-2-10-259-16,2 9 40 0,0-7 37 0,-7-20 33 15,5 13 30-15,-5 1-16 0,7 10 31 0,0-5 25 16,0-4 17-16,0-2 32 0</inkml:trace>
  <inkml:trace contextRef="#ctx0" brushRef="#br0" timeOffset="-170757.73">15660 17013 672 0,'-2'-9'437'0,"3"3"-83"0,0 0-44 16,0 1 28-16,4-1-62 0,5-9 0 0,2 4 6 15,2 0-18-15,4 4-5 0,2 0-28 0,1 6-16 16,-1 1-24-16,-9 0-9 0,22 12-15 15,-13-2-9-15,0 5-22 0,-2 3 3 0,-3 2-27 16,-5 2-5-16,1 2-16 0,-5 0-3 16,-3 5-5-16,0-7-7 0,-2 2-18 0,-1-12-4 15,0 1-5-15,0 4 9 0,-16 16-6 16,6-20-5-16,0-1-7 0,-3-3-5 16,-2-2-9-16,0-2 10 0,3-2-22 0,0-1 14 15,3 0-17-15,-1-1 5 0,2-1-2 16,2 1-5-16,1-1-7 0,5 0-4 0,0 0-10 15,0 0 8-15,-8 0-4 0,8 0-4 16,0 0-5-16,0 0 3 0,-11-4 9 0,15 4-8 16,-1 0 6-16,5-1-6 0,-1 1 14 0,13 1-7 15,-9-1 0-15,6 0 4 0,5 0 1 0,23 12-3 16,-23-5 6-16,0 6 2 0,2-4 0 16,-7 5-7-16,-1-1 8 0,-3 2 8 0,-4 1-3 15,-2 0 8-15,-3-2-3 0,-4 0 3 0,0-14-17 16,0 12 26-16,-15 15-9 0,3-15 2 15,-2-2-14-15,-5 0 15 0,-2-2-15 16,2-3 0-16,-3-3 11 0,-4 4-36 0,13-6-22 16,-8 0-44-16,-28-13-55 0,27 6 14 0,-4 0-109 15,3-2-65-15,5-2 26 0,2-3-226 0,2 0-35 16,7-2 36-16,0 0 37 0,4-3 49 16,3 9 42-16,13-17-6 0,-1 8 52 15,-1-2 27-15,6 1 15 0,1 3 10 0</inkml:trace>
  <inkml:trace contextRef="#ctx0" brushRef="#br0" timeOffset="-170146.1">16057 16897 866 0,'-12'-21'283'0,"0"1"-27"16,-1 1-21-16,-1 0-12 0,-2 3-27 15,-1-2-13-15,4 3 14 0,-4 1-24 0,1 3-12 16,0-2-45-16,-3 4-10 0,2 2-1 0,2-1-13 16,-4 2-12-16,5 4 4 0,2 2 3 0,-3 0-3 15,-26 12-14-15,17-4 10 0,0 3-9 16,1 3 38-16,3 1-10 0,-2 3-32 0,1 3 18 16,1 3 11-16,-2 1-19 0,0 4 10 15,5 0-10-15,-1 3 13 0,2-1-19 0,1 0 11 16,-1 3-4-16,3 0 5 0,-4-2-3 0,5 3 1 15,4-3-4-15,-1 3-7 0,4-1-3 16,0 1-2-16,3-3 19 0,0-1-6 0,2-14-2 16,0 6-26-16,0 2 17 0,17 26-26 15,-7-26 9-15,4-1 4 0,4-2-9 0,4-2-9 16,1-4-2-16,7-2-3 0,1-1 9 0,3-2-9 16,3-1 1-16,3-2-17 0,-1-1 1 0,2-2-5 15,2 0 17-15,1-5-12 0,-1 0-8 0,-22 0 13 16,9 0-6-16,6 0-4 0,41-13-3 15,-37 4-13-15,-1 0 23 0,-1 1-17 0,-1-7 0 16,0 1 0-16,-2-3-2 0,2 0 4 16,-3-3 14-16,-3-1-2 0,-1-4-21 0,0 1 14 15,-3-7-2-15,-3 2-9 0,-1-1 10 0,-3-3-8 16,-3-3 11-16,-2 2-9 0,-3-3 10 16,-5-1-19-16,-6 2 8 0,-1-3-8 0,0 22 10 15,-13-39 5-15,1 22-13 0,-2 0-4 0,-8 3 17 16,0 2-11-16,-2 2-7 0,-4 3-23 15,-2 2-24-15,-3 4-30 0,-1 2-35 0,0 6 12 16,-6 0-103-16,4 4-31 0,1 1-34 16,0 3 26-16,-1 1-218 0,18 1-59 0,-7 0 37 15,-5 0 38-15,-33 10 35 0,29-2 28 16,-2-4 44-16,4 3 6 0,0 1 1 16,2 1 33-16,0 2-18 0</inkml:trace>
  <inkml:trace contextRef="#ctx0" brushRef="#br0" timeOffset="-168898.68">7909 18075 323 0,'0'-15'372'0,"-31"-10"-30"0,21 17-60 0,-4 4-6 15,0-6-24-15,2 3-15 0,-3-1-27 0,0 1-26 16,0 4-11-16,0 1-4 0,7 2-11 0,-1 0-33 16,-3 0 4-16,-18 13-6 0,19-3-13 15,0 5 12-15,-2 5 4 0,4 2-8 0,1 6 20 16,0 5-15-16,3 3 14 0,3 5 1 16,2 3-19-16,0-25-1 0,0 14-8 0,18 39-17 15,-8-35 2-15,7-2-8 0,0-3-9 0,4-6-6 16,3-4-13-16,1-5 3 0,1-4-8 15,4-5-17-15,-2-4-21 0,-13-4-27 0,6 0-43 16,29-19 6-16,-23 3-73 0,7-6-35 16,-7-4-47-16,-7-4-64 0,2 1 28 0,-7-4-197 15,6 4-40-15,-9-2 20 0,-2 0 30 0,-3 1 29 16,0 4 27-16,-1-2 23 0,-2 2 23 16,-2 1 20-16,-2 11-28 0</inkml:trace>
  <inkml:trace contextRef="#ctx0" brushRef="#br0" timeOffset="-168463.52">8139 17895 370 0,'0'-5'381'0,"0"2"-71"16,-2-2-16-16,0 3-25 0,1 0-30 15,1 2 10-15,-2 4 3 0,0 4-31 0,4 9 15 16,-2 1 1-16,0-5-6 0,12 30 5 0,-1-8-5 16,-7 8 6-16,3 0-9 0,0 10-24 15,-4-6-9-15,3 2-1 0,0-2-19 0,0-2-9 16,5-3-26-16,-1-4-17 0,-3-3 3 0,4-6-26 15,-2-5 3-15,0-4-3 0,-1-6-20 0,-1-4-6 16,0 0 1-16,0-5-27 0,2-5 7 16,5-5-21-16,-5-3 10 0,4-10-30 15,-3 1-15-15,2-1-23 0,1-4-21 0,-4-2 3 16,0 0-4-16,0-2-2 0,-3 1 1 0,1 4 5 16,-2-1 2-16,1 2 5 0,-3 6-2 15,0 0 12-15,0 4 4 0,-2 5-8 0,-1 5 4 16,0 0 4-16,-1-10-2 0,1 16 14 0,-2 3 22 15,1 4 4-15,2 3 18 0,-1-7 1 0,0 6 13 16,0 4-14-16,0 28 9 0,2-25-4 16,-1 7 14-16,1-5-6 0,-2-13 3 0,0 4-20 15,10 16 13-15,-7-17-22 0,-1-4 17 0,3-5-26 16,-1-2 4-16,0-3-53 0,2-10-62 16,4-2-51-16,-5-5 15 0,2-2-148 0,-2-4-64 15,-1-3 30-15,3 2-273 0,-7-2 52 16,4 1 40-16,0 0 23 0,0 2 65 0,1 2 29 15,-5-4 25-15,0 13-8 0,0-5 59 0,0-3-24 16,0 0 30-16</inkml:trace>
  <inkml:trace contextRef="#ctx0" brushRef="#br0" timeOffset="-168333.17">8452 17988 602 0,'0'-6'365'0,"-3"1"-85"0,-2 2-29 15,4 3-35-15,-1 3-5 0,2 7-53 0,3 0-22 16,-1 3-45-16,1 0-61 0,4 4-85 0,-1 2 5 15,-1-4-312-15,1 5-7 0,0-1 24 0,-1 2 18 16,0 1 8-16</inkml:trace>
  <inkml:trace contextRef="#ctx0" brushRef="#br0" timeOffset="-167435.05">8598 18463 389 0,'-1'3'335'0,"-2"-1"-36"0,8 3-23 15,-4-4 5-15,2-1-10 0,2-1-40 0,3 2 25 16,2-5-50-16,-2-3-32 0,-2 0-19 16,3-2 15-16,0-2-17 0,-3-2-20 0,4-2-5 15,-3 0-14-15,2-6-13 0,-5 1-11 0,3 1-9 16,-4-1-35-16,-3 1-4 0,0-1 20 16,0 13 24-16,0-3 3 0,-10-12-13 0,4 18-8 15,0-1-17-15,-2 2-9 0,2 4 4 16,-1 5-2-16,-3 5 1 0,1 4 0 0,1 1-1 15,-3 6-1-15,7 3 13 0,3 1-16 0,0 1 19 16,3-1-11-16,-2-17-5 0,0 6 9 0,14 19-4 16,-5-14 3-16,2-4-17 0,3-4 11 0,3-4-5 15,1-4 0-15,3-3 1 0,1-2-7 16,-1-9-4-16,0 5 4 0,0-11-24 0,0 4 12 16,-5-5-17-16,0 0-10 0,0 2-12 0,-1-6-6 15,-2-1-22-15,-4 6 19 0,0-4-6 16,1 3-20-16,-4 2 35 0,-3 2 1 0,0 4-15 15,0 3 25-15,-1 3-38 0,-2 3 26 0,-2 0-16 16,-3 7-6-16,5 2 28 0,0 1-9 16,-2 1-7-16,2-5 19 0,-4 16 10 0,2-7 15 15,2-8 6-15,0 5 28 0,15 14 5 16,-7-11 1-16,-1-3-7 0,1 1-5 0,-1-4-1 16,1-1 0-16,-4-2-12 0,-1 0-2 0,-2-2 2 15,3 0 3-15,-2 0 3 0,-2-4-7 16,3 2 5-16,1-4-9 0,0-1-2 0,-2-3-8 15,3-1-8-15,-3-2 2 0,2-3 7 0,1-5-10 16,-1 3-20-16,2-1 6 0,2-3 0 0,1 0-1 16,1 3-2-16,-3 1 2 0,2 7-4 0,-1-3 3 15,-4 2-2-15,3 4-14 0,-7 4 9 16,0 0 12-16,18 11-5 0,-11-1-5 0,1 0-3 16,1 4 18-16,-1-1-2 0,1-1 4 0,1 0-4 15,0 1-12-15,1-4 5 0,-1 3 17 16,-1-5 1-16,0 3 4 0,2-4-10 0,-7-3 7 15,5 0-2-15,0 4 0 0,-9-7-9 16,10 0 9-16,7-12-8 0,-7 5 17 0,-4-3-3 16,-1-1-1-16,3-4-9 0,-4 1 1 15,0-5-2-15,4 0 3 0,-7-4-14 0,5-2 5 16,-2-1 0-16,-1-4 6 0,-1 1-3 0,4-4 4 16,-2-1-10-16,-3 2 5 0,2 1-1 0,1 5 3 15,-4 16-1-15,0-5 4 0,0 3-10 16,0 0 10-16,0 2-2 0,0 3 1 0,0 0-9 15,4 7 10-15,-4 10 26 0,1 6 10 16,-1-4-4-16,0 8 10 0,0 6 18 0,0 4-3 16,0 6 24-16,0 2-17 0,0 2 4 0,0 0 3 15,14 45 0-15,-10-48-20 0,-1 2 1 0,0-11 1 16,1 0-3-16,-1-5 3 0,-2-5-19 16,4-5-6-16,-4-3-10 0,1-2 2 0,-1-4-43 15,0-8-67-15,6-3-47 0,-1-4-49 16,-2 1 17-16,1-9-154 0,3 0 29 0,-5-8-286 15,5 4-28-15,-2 0 61 0,-1-4 55 0,3 0 33 16,-1 2 31-16,0 0 42 0,-2-1 23 16,1 6 34-16,-4 0 5 0,4 4 9 15,-6 4-6-15</inkml:trace>
  <inkml:trace contextRef="#ctx0" brushRef="#br0" timeOffset="-167259.59">9435 18191 676 0,'-4'0'568'0,"2"3"-61"16,0-2-39-16,2 1-50 0,2 0-41 15,3-2 2-15,1 0-36 0,1-1-24 0,5 0-59 16,-1-2-3-16,-4 3-38 0,16-4-21 0,-2-2-26 16,-6 2-74-16,-3-3-80 0,5 7-3 15,-8-5-224-15,-1 1-91 0,1-4 28 0,0 2-285 16,-1 0 41-16,-1-1 39 0,5 1 37 16,5-3 31-16,7-3 39 0,6 0 22 0,10 3 25 15,13-9 20-15,5 4 9 0</inkml:trace>
  <inkml:trace contextRef="#ctx0" brushRef="#br0" timeOffset="-165529.98">16540 17711 320 0,'19'-17'276'16,"10"-3"-29"-16,-17 13-18 0,2 5-11 0,-8-2-13 16,1 0-18-16,-3 0-7 0,0 1 11 0,0 1 1 15,-2-1-23-15,0 0 8 0,-1-1-23 0,0 0 8 16,-1 4-22-16,0 0-30 0,0-7 3 15,0 0 1-15,-15-11-14 0,5 6 6 0,0 4 1 16,-3-1-6-16,-2 5-13 0,-2 4-13 16,9 0 3-16,-21 11-26 0,8 0 24 0,1 5-2 15,-2 0-1-15,4 1 3 0,1 4-7 16,0-3-4-16,2 3-14 0,4 1 0 0,0 0 6 16,2 8-6-16,1-4-10 0,5-2 5 0,3-16-7 15,12 19-11-15,-2-14-1 0,3-3-6 0,4-2-2 16,0-2 4-16,2-3 4 0,7-3 1 0,-16 0-16 15,10 0 10-15,2 0-14 0,0 0 3 16,2 0-11-16,0 0-6 0,-2 0 19 0,-2 0-2 16,-1 0-6-16,13 0-8 0,-22 7 12 15,-2 3-9-15,-3 3 6 0,-2-2 9 0,-3-3 4 16,0 3 0-16,-18 14 0 0,5-10 2 16,-2-1 0-16,-1-1 9 0,-4-1 5 0,1-1-4 15,-6-3 2-15,1 0 5 0,-3-2-8 0,0-1-8 16,0-3 2-16,-2 1-5 0,3-3-2 15,12 0-8-15,-6 0-6 0,-1 0-50 0,-21-15-22 16,28 10 5-16,-1-4-114 0,6-3-42 0,3-3-31 16,6 8-48-16,0-6 30 0,16-18-242 15,2 15 19-15,-1 1 36 0,-1 2 30 0,1 0 30 16,2 5 24-16,0-2 29 0,6 3 55 16,-3-2-11-16</inkml:trace>
  <inkml:trace contextRef="#ctx0" brushRef="#br0" timeOffset="-164669.18">16832 17919 898 0,'4'0'312'0,"-4"3"0"15,6 0-43-15,7-2 21 0,-7 2-34 0,4-3-29 16,2-4-10-16,-5 4-12 0,13-10-29 0,-5 4-5 16,-4 1-28-16,2-2-32 0,-5 3 22 15,-1-1-6-15,4-5-26 0,-4 2-19 0,0-4 6 16,-2 0-40-16,-1-3-4 0,4-1 20 15,-5 1-10-15,-3 3-7 0,0 2 14 0,0 10-21 16,0-9 1-16,0 2-8 0,0 1-2 0,-22-7 6 16,12 10-5-16,-1 5 16 0,5-2 14 0,-18 16 5 15,11-2 10-15,-7 12 5 0,5 0 1 16,0 1-3-16,6 2-6 0,1-1 8 0,7-1-21 16,1-14 5-16,13 27-3 15,-5-17-1-15,3-8-5 0,0-4-8 0,4-4-11 0,0-3 3 16,-8-4-1-16,5 0-7 0,18-15-7 0,-13 5-13 15,0-7-4-15,-2 2-13 0,-1-7-19 16,-2 5-5-16,0 0-12 0,-1-2 7 0,-2 2-5 16,1-4-6-16,-4-1 8 0,1 3 11 0,0 2-3 15,-5 4 11-15,-1 1-3 0,1 3 0 16,-1 2 3-16,0 0 4 0,1 1-3 0,-2 2 8 16,1 1-5-16,-1 0 2 0,1-1-7 0,0 1 12 15,0 1-7-15,0-1 1 0,1 3 21 16,-2 0-11-16,0 0 8 0,0 0 0 0,0 0-10 15,17 22 19-15,-6-10 3 0,0 3 8 0,7 8 1 16,-4 0 24-16,1 4 0 0,-5-5-3 16,3 1 18-16,-2-1-8 0,-3-1 6 0,-3-2-9 15,-1-4 7-15,-1-1-13 0,-3-14 4 16,0 6 4-16,0-6 14 0,0 8-11 0,0-8-9 16,-12 4 25-16,4-7-30 0,-2-2 13 0,2-2-3 15,-1-3-6-15,2 1-13 0,-2-3-7 16,0 0 1-16,6-2 1 0,1-1-5 0,2 15-3 15,0-11-10-15,0-1 21 0,12-13-13 0,-6 13-14 16,3-3 4-16,-1 1-22 0,3 1 21 16,2 3-4-16,1 0-6 0,2 2-1 15,0 0-2-15,1 3 17 0,-1 1-11 0,-3 2-15 16,-13 2 8-16,10 0-9 0,17 11-2 0,-11-1 21 16,-2 0-20-16,7 12 0 0,-3 2 23 15,1 1-1-15,1 0-7 0,-4 0 4 0,-2 1 4 16,1-4 11-16,-5-1-8 0,1-6-14 15,-3-2 9-15,0-1 3 0,-1-2 10 0,-6-2-8 0,3-1-11 16,1-3-1-16,-2-4 59 0,-3 0-20 0,6 0 6 16,7-14-2-16,-11 3-39 0,2-3 22 15,2 2-4-15,0-6-8 0,-1 1-3 0,1-2 2 16,-2 4-8-16,1-3-7 0,2-3 0 0,-3-1-29 16,3-1 9-16,1-1-6 0,-2 2-1 15,-3 1-6-15,3 1-1 0,1 3-31 0,0 3-7 16,-3-2-34-16,-1 3-21 0,0 4-33 0,-2 3 16 15,0-1-145-15,-1 7-33 0,0 0-54 16,0 0 33-16,0 0-221 0,0 0 52 0,-5-5 40 16,4 7 12-16,1 1 19 0,1 0 46 15,-2 1 7-15,2-1 44 0,1 2 42 0,10 8 0 16,-1 1 10-16</inkml:trace>
  <inkml:trace contextRef="#ctx0" brushRef="#br0" timeOffset="-163983.85">17795 17881 902 0,'0'5'316'16,"-2"-1"-23"-16,7 2-23 0,-8-3-9 0,3 0-36 15,-2-1-2-15,8 1-12 0,-6-4-26 16,4-1-4-16,2 2-21 0,2 0-16 0,0-2 1 16,-3-1-17-16,1-2-7 0,-2 1-6 15,4 1 7-15,-2-1-25 0,-1-1-15 0,-4 0-9 16,4-1 7-16,3-5-20 0,-1-4-6 0,-1 1 14 15,-2-3-25-15,-2 5 28 0,-1 1-5 0,0 3-11 16,-1 8 0-16,0-6 4 0,0 6-17 0,-11-12 20 16,5 10 5-16,-1 2 14 0,-7 7 15 15,-2 1-10-15,3 6 20 0,-9 7 2 0,5 2-8 16,4-1 7-16,1 6-13 0,0-2 13 16,9-3-10-16,1 3-1 0,0-6 7 0,2 0-10 15,0-11 2-15,0 1 20 0,19 12-5 0,-7-14-11 16,3-2 4-16,0-3-15 0,3-3-15 15,-11 0-8-15,8 0-4 0,17-15 1 0,-13 5-6 16,-1-3 4-16,1-2-25 0,-3 1-2 0,-1-7-1 16,-4 4-29-16,0 0 11 0,1 1-15 0,-1 0 20 15,0-2-26-15,-4 2 7 0,1-1-12 16,-2 2 11-16,0 0-5 0,-4 5 16 0,0 3-19 16,-2-1 15-16,2 3-3 0,-1 1 2 15,1-1-10-15,-1 2 21 0,1-1-11 0,-1 1-6 16,-1 1-10-16,4-1 13 0,-4 2-2 0,4 1 2 15,-4 0-9-15,0 0 5 0,18 9-9 0,-6 3-4 16,-1 0 10-16,1 9 9 0,2 4-21 16,-8 4 21-16,3 0 16 0,-1 0-14 0,-1-2-14 15,-3-2 24-15,-2 2 13 0,0-7-27 0,-2-12 8 16,0 3-10-16,0 3 16 0,0-3 8 16,-10 8-7-16,6-14 30 0,-4-3 3 0,3-2 7 15,3-5-3-15,-3-5 1 0,1 0 4 16,0-5-5-16,3-3-7 0,-1-1-2 0,2-5 1 15,0 14-4-15,11-22-15 0,-5 12 9 0,4-1-13 16,3-1-4-16,2 3-1 0,3 0-18 0,0 1-8 16,0 0-38-16,2-1-14 0,3 4 5 15,-3-2-112-15,1 5-44 0,-3-1-47 0,1 4 25 16,-5-3-133-16,-6 8-66 0,1-7 38 16,-4 4-267-16,-3 5 49 0,-2 2 54 15,0 0 46-15,0 0 42 0,0 0 22 0,0 0 40 16,-12-5 11-16,9 5 24 0,1 2 26 0,0-4 46 15,-1 2 12-15</inkml:trace>
  <inkml:trace contextRef="#ctx0" brushRef="#br0" timeOffset="-138416.34">12299 14849 504 0,'0'0'224'0,"0"-13"-10"16,0 13-30-16,13 0-7 0,-13 0-8 0,0 0-15 15,0 0-4-15,0 0-10 0,0 0-20 0,0-12-5 16,0 12-5-16,0 0 3 0,0 0-18 0,25-16-10 16,-25 15-1-16,2 1 11 0,-2-2-5 15,0 1-6-15,0-1-1 0,-2 0-10 16,2-1 5-16,-2 1 4 0,0 1-12 0,0-1 11 16,0 0 7-16,-1-1-5 0,-2 2-19 0,1-2-1 15,1 2 14-15,-1-1-14 0,0 1 3 16,-1 0-26-16,1-1-6 0,-2 1-4 0,2 2 4 15,4-1-14-15,-9 0-14 0,0 0-1 0,-15 13 1 16,10-5 33-16,-1 1-18 0,1 2 13 16,0 1-5-16,2 2-3 0,-2 2 8 0,5 2 25 15,0 2 2-15,0-1-2 0,4-2-14 16,1 0 5-16,4 2 2 0,0-9 5 0,0 2-12 16,11 17 1-16,0-15-10 0,3 2-1 15,2-5-4-15,4-2 0 0,2 1 0 0,1-2 12 16,3-2-18-16,2-3 2 0,-2 0-39 0,8-3 0 15,-9 0-61-15,1 2-44 0,-12-2-25 0,2 0-33 16,29-15-43-16,-27 6-33 0,0 0 22 0,-1 2-271 16,-2-1 59-16,0-2 32 0,-3 0-7 15,-1 1 29-15,0-2 40 0,-4 2 30 0,2-3 36 16,0 2-18-16</inkml:trace>
  <inkml:trace contextRef="#ctx0" brushRef="#br0" timeOffset="-137655.81">12501 14642 356 0,'-15'-9'250'16,"1"-3"-33"-16,-2 4-10 0,-1 2-15 15,3-1-28-15,-3 2-2 0,-2 1-7 0,1-1-8 16,-1 2 11-16,0 1-8 0,-2 0-12 16,1 2-11-16,-3 0-11 0,12 0-7 0,-4 0 5 15,-6 0-26-15,-19 13-8 0,20-6 7 16,-1 1-12-16,-2 1 13 0,2-1-19 0,1 4 0 16,4 0-5-16,-1 1 0 0,-2 1-18 0,1 4 16 15,2 0-21-15,2-3 10 0,3 4-1 16,-2 2-3-16,4-3-15 0,0 1 20 0,-5 0-11 15,8 2 5-15,1-1-19 0,-1 1 3 0,4 2-2 16,-2-2 40-16,2 1-17 0,2 1 16 16,-2 0 0-16,2-11-4 0,0 5-7 0,0 5-1 15,0-1 5-15,0 0 2 0,0-1-29 16,13 24 11-16,-8-21-6 0,0-2-17 0,1 1-1 16,-1-2 10-16,4-2-7 0,0 1 23 15,2-2-6-15,3-1 14 0,-1 0-2 0,5-3-12 16,0 1 9-16,5 2 1 0,-1-4-7 0,1 0 5 15,4-2-8-15,-1 0 2 0,5-4-2 0,-1 0-8 16,4-1 2-16,-2-2-6 0,3-3-5 0,-3 2 4 16,-15-2-10-16,6 0 9 0,4 0-8 15,30-14 3-15,-28 9-1 0,-2-3-4 0,0-1 2 16,0-3-8-16,-3-1 11 0,2 1-7 16,-2-3-1-16,-1-1 2 0,-4-2-9 0,1 0 2 15,-1-4 9-15,-1 0-4 0,-1-3-11 0,-3 1 9 16,2-2-2-16,-5-3-1 0,-1 0-3 15,0 1 0-15,-5-1-7 0,-1 0 9 0,-3-4 1 16,-1 0-1-16,0 18 6 0,0-7-3 0,0-4 4 16,-16-25-5-16,10 25-5 0,-4 1 3 15,-2 2 3-15,3 0-1 0,-6 2-1 0,4 1 1 16,-5 0-12-16,0 1 7 0,0 4-8 0,-4-2 6 16,0 3 3-16,-1 2-3 0,-3 3 6 15,-1 2-7-15,2 1 3 0,-3 3-11 0,-1 2-15 16,11 1-2-16,-6 0-28 0,-30 10-7 15,27-3-24-15,-2 2-14 0,2-1 8 0,1 4-86 16,0-1-20-16,-1-1-40 0,2 2-37 0,5 1 28 16,-2-4-245-16,2 4-15 0,6 0 29 15,-1-2 66-15,4 0 12 0,0 1 27 0,2-2 24 16,0 2 40-16,0 1 10 0,1-4 20 16</inkml:trace>
  <inkml:trace contextRef="#ctx0" brushRef="#br0" timeOffset="-124447.57">13134 15230 283 0,'-14'0'306'0,"14"-14"-28"0,-22-6-40 16,16 15-24-16,4-2-13 0,0 4-12 0,0-1-9 15,-1 2-35-15,1-3 2 0,2 3-4 0,-1-1-13 16,-1 1-35-16,0 0-1 0,0-1-10 16,2 3-12-16,0 0-10 0,0 0 14 0,0 0-13 15,0 0 2-15,-3 0 4 0,3 0-7 16,0 1 7-16,0 1-11 0,0 0-1 0,3 0 16 15,-1 0-17-15,0 1 0 0,-4 0-3 0,5-1 1 16,-2 1-15-16,0 1 36 0,3-2-18 16,-1 4 6-16,1-2-6 0,0-2 11 0,-1 1-8 15,7 6-5-15,2 1-7 0,-2 0-1 0,0 0-18 16,1 2 27-16,1 0-9 0,0 1-6 16,1-1-7-16,-1-1 3 0,1 2 11 0,0 1-19 15,1-2 4-15,1 1-5 0,-1 0-11 0,4 0 12 16,-1 1 2-16,-1-2 0 0,3 2-6 15,-2-4 0-15,3 5 17 0,1-1 1 0,-2 0-2 16,0 0-15-16,2 0 12 0,-2 0-8 0,1-1 2 16,1 1-3-16,-1 1-7 0,2-3 0 0,-2 2 10 15,-2 1-15-15,3-1 7 0,-1-2-3 16,-1 2 13-16,1 0-14 0,2 1 4 0,-2 0-6 16,2 0 3-16,-1 1-6 0,4-1 7 15,-3 2-9-15,1 3-6 0,-1-6 11 0,2 1 1 16,-1-1 2-16,1-2-2 0,-2 5-10 0,0-2 7 15,1-4 1-15,-2 7-5 0,0-4-3 16,0 3 1-16,1-3 3 0,-1 1 1 0,-1 0-8 16,-1 2 4-16,4-3-1 0,-3 3 4 15,2-2-5-15,-2-1 4 0,1 1 2 0,-1-1-12 16,0 1 4-16,0-1 2 0,0 1 9 16,-1-1-6-16,2-1-7 0,-1-2 1 0,3 2 2 15,0-1-5-15,-3 0-2 0,4 2 8 0,-1-4 0 16,-2 0-4-16,4 4-1 0,-4-2-6 0,2-2 4 15,-1 4 8-15,1-2-4 0,0 1-1 16,0-1-10-16,1 0 6 0,-4 0 5 0,2-1-2 16,0 1-10-16,-1 1 6 0,-1-2 2 0,4 1 4 15,-2-2-12-15,-2 3 14 0,2-1-3 0,0 1 0 16,1-1-4-16,-1 0 1 0,1 3 2 16,0-4 3-16,1 3 0 0,-2-3 1 15,0 4-1-15,1-5-2 0,1 4-6 0,-2-2 3 16,-1 2 4-16,3-4-3 0,-3 2-2 0,1-2 1 15,-1 4 2-15,0-6 1 0,-3 0 0 0,0 2 2 16,-2 0-4-16,2-3 1 0,-4 0-4 16,2 1 1-16,-2 1 0 0,-2 1 1 0,1-3 0 15,1-2 3-15,-3 1-17 0,-2-1 13 16,3 4 0-16,-2-3 5 0,-2-2-15 0,4 6 18 16,-4-6-4-16,0 0-10 0,-1 1 10 15,-2-2-8-15,-1-1 12 0,1-1-10 0,-3 1 9 0,1 0-14 16,-1 0 14-16,0-1 2 0,0 1-1 15,1 0 0-15,-2-2-4 0,0 2 6 0,1-2-9 16,-1 1 4-16,1-1 0 0,-2 2-11 16,0-2 1-16,0 0 10 0,0 0 3 0,0 0-6 15,0 0-4-15,0 0 2 0,0 0-5 0,0 0-1 16,0 0-16-16,0 0-1 0,4 0-12 16,-6-2-15-16,2 2-6 0,-1 0-26 0,1-1 7 15,-1 2-59-15,0-4-17 0,0 2-27 0,0-1-35 16,-2-1-22-16,0-2-52 0,0 2 27 15,-1-2-206-15,-3-5-21 0,-2 3 49 0,-1-1 30 16,-4-3 29-16,3 4 16 0,-1-1 25 16,-3-2 17-16,0 1 31 0</inkml:trace>
  <inkml:trace contextRef="#ctx0" brushRef="#br0" timeOffset="-122945.56">14149 15521 654 0,'0'-17'225'0,"0"17"-35"16,-14-13-9-16,-1-5-19 0,13 15-5 0,-2 0-6 15,2 0 0-15,1 1-18 0,-1-2-16 16,1 4 3-16,0-3-23 0,-1 2-1 0,0-1-9 15,1-1-18-15,0 2 2 0,1 2 5 0,-2 1-2 16,2 1-5-16,2 1 7 0,-2 0-4 0,0 1 2 16,2 11 7-16,0-3 1 0,-2-5-14 15,9 18 29-15,-3-6-30 0,-2 1-5 0,2 1 10 16,1 1-7-16,-1 2 12 0,1 0-7 16,-1 4 7-16,1-3 4 0,-1 2-26 0,-1-1 13 15,2 3-2-15,-2 1-2 0,0 1-12 16,2-1-4-16,-1-1-2 0,2 1 7 0,-2-2-13 15,0 1-8-15,3-2-1 0,-1 1-19 0,-3-2 9 16,2-2 9-16,-1-4-8 0,0 0 6 0,1-4-18 16,-5 0 8-16,4-2-19 0,-2-8 27 0,-2 2-10 15,1-3-1-15,-1-1-5 0,0 0-23 16,-1-3-7-16,-1 1-5 0,2 0 3 0,0-1-38 16,1 0-3-16,0-2-20 0,-2 0 0 15,-1 0-3-15,0 0 1 0,0 0-13 0,1-4-33 16,-1 0-14-16,-1 2-21 0,1-3-23 0,1-1 2 15,-1 0 15-15,0 0-153 0,0-2-65 16,0-4-11-16,0 2 28 0,0 0-9 0,0 1 23 16,0 1 47-16,0 0-14 0</inkml:trace>
  <inkml:trace contextRef="#ctx0" brushRef="#br0" timeOffset="-122483.83">14446 15761 226 0,'5'-12'283'0,"-3"1"-32"0,0 0-35 16,-2 2-11-16,1 3-19 0,-1 6-23 0,3-14-1 16,-3 14-1-16,0-8-10 0,0 1-20 15,0 0 5-15,0-4-7 0,0 0-16 0,0-2-4 16,0 2-2-16,-13-5-19 0,12 10-3 0,-1 3 3 15,0-1-11-15,0 0-10 0,-1 1 10 0,1 0-13 16,0 0-13-16,-1 1-2 0,0-1-1 0,0 2-2 16,1-2 12-16,-3 3-6 0,2-2 7 15,1-1-23-15,0 3 8 0,-2 0-1 0,4 0-12 16,0 0 0-16,-26 12 11 0,12-2-19 16,-5 2-2-16,4 3-3 0,-4 2-1 0,0-2-1 15,-1 4-3-15,-3 5 70 0,-2-2-26 16,-2 6 6-16,-2 0-30 0,-3 2 33 15,-1 1-21-15,0 3 5 0,-4 1 4 0,-1 1-13 16,-1 1-7-16,1-1 0 0,1 1 0 0,-5-2-24 16,6-2-4-16,-1 0 20 0,1-3-7 0,4-1-27 15,3-3 2-15,3-2-30 0,4 0-10 0,3-8-36 16,-1 0-16-16,3 2-22 0,3-7-36 16,4 0-32-16,1-6-30 0,4 1 19 0,3-5-274 15,2-1 34-15,1 0 31 0,0-2 29 16,1 0 14-16,1-2 22 0,6-4 14 0,0 3 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04:1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528 499 212 0,'0'0'409'0,"0"0"-45"0,0 0-21 0,-5 0-38 16,8 11-21-16,-3 3-8 0,5 3-35 0,-5 1 49 15,-2 0-18-15,3 4-25 0,-3 0-21 16,2 0-13-16,-2 2-8 0,2-15-36 0,0 8-4 15,0 3-20-15,0-2-9 0,0 0-13 0,0-1-15 16,0-5-24-16,0 0-52 0,0-2-16 16,0-3-1-16,0 0-141 0,2-2-45 15,2-8-44-15,3 0 22 0,-5-4-221 0,3 3-68 16,1-7 34-16,-2-2 27 0,2 2 20 0,0 0 38 16,0 4 29-16,1-8 40 0,-5 0-18 0,2-1 6 15</inkml:trace>
  <inkml:trace contextRef="#ctx0" brushRef="#br0" timeOffset="260.69">658 453 320 0,'3'-7'486'0,"-3"5"-64"15,-2 0-83-15,1-1-43 0,2 2 8 16,-3 2-32-16,2 2 1 0,1 8-5 0,0 1-8 16,-1 0-2-16,2 3-22 0,-2 5-20 0,0 2-5 15,4-4-10-15,-4 7-23 0,1 1-16 0,4-1-22 16,0-1-10-16,-1-1-16 0,3-2 1 15,-3-1-21-15,-2-2-17 0,2 3-8 0,1-6-34 16,-5-2-37-16,1-6-44 0,-1 2-34 0,7-2 7 16,-5 1-109-16,-4-10-16 0,-3 5-15 0,5-1-55 15,-7-5 27-15,-2-5-158 0,2 4-68 16,-8 2 12-16,5-4 15 0,-4 0 39 0,-2-5 64 16,0-5 23-16,-4 3 22 0,-4 1-2 15,2 2 29-15</inkml:trace>
  <inkml:trace contextRef="#ctx0" brushRef="#br0" timeOffset="525.9">211 494 437 0,'-8'-4'425'0,"3"1"-58"0,0-1-53 0,3 6 36 16,0-6 11-16,3 1-39 0,-3 1-6 0,4-4-26 16,3 1-35-16,3-1-13 0,0-1-43 15,7-1-13-15,5 0-5 0,2-1-10 0,4 0-4 16,2 1 6-16,5-7-37 0,0 6 0 15,6-1-23-15,-2 0-11 0,0 0 10 0,1 3-23 16,-1 0-13-16,0 0-4 0,-2 1 1 0,-2 0-5 16,-2-1-36-16,-1 1-20 0,-4 2-25 0,-5-1-26 15,-7 1-32-15,2 1-44 0,-1 3 12 16,-15 0-83-16,9 0-38 0,-2 12-46 0,-16-2-32 16,-2 0 30-16,-1 1-255 0,-7 3 52 15,-7-1 15-15,-1 4 35 0,0-3 29 0,-4 4 23 16,2-3 51-16,-4 3 42 0,6 0-52 0</inkml:trace>
  <inkml:trace contextRef="#ctx0" brushRef="#br0" timeOffset="784.14">118 882 1079 0,'1'10'429'16,"6"-2"-24"-16,1 1 2 0,2-3-9 0,5 2-24 15,3-5-38-15,5-2-24 0,-8-1-20 16,8 0-44-16,7 0-10 0,44-12-25 0,-26 7-36 16,0-2-8-16,-4 0-22 0,2 3 0 0,-2-10-36 15,2 11-43-15,-5-4-52 0,-4 1-41 16,-2 4-57-16,-5-1 8 0,-5-2-139 0,-4-1-60 0,-4 0-47 16,-7-6 30-16,1 12-246 0,-13 0 53 15,11-2 35-15,-7 2 33 0,1 1 28 0,-3 0 49 16,0 5-5-16,1-5 27 0,0 0-11 15,4 4 34-15</inkml:trace>
  <inkml:trace contextRef="#ctx0" brushRef="#br0" timeOffset="1530.12">1420 444 388 0,'5'-9'346'0,"0"1"-22"0,-5-2-36 0,0 3-3 16,-1-1-2-16,-3-2-54 0,0 2-10 0,-5 0-31 15,0-4-22-15,-5 0 20 0,-1 4-23 16,-7 1-17-16,3 1-1 0,-1 5-18 0,1 4-12 16,-7 4-6-16,-4 0-18 0,4 5 10 0,2 3-25 15,-1 2-21-15,-1 5-7 0,1-4-3 16,4 2-6-16,5 0-5 0,-3 2 9 0,8-3-19 15,8 2-2-15,0-6-2 0,3 5-3 0,0-12-1 16,0 1 6-16,20 12-4 0,-4-13 0 16,4 1 7-16,4-2-18 0,1-3 7 0,0 0 11 15,1 3-24-15,0 1 7 0,1-2 14 16,-1-1-18-16,0 0 16 0,-2 9-2 0,-3-8-2 16,2 1-16-16,-8 5 1 0,0-5-1 0,-5 4 11 15,3-4 2-15,-7 1-16 0,-3-1 15 16,-1 4-10-16,-2-11-1 0,0 10 14 0,-14 11 28 15,5-15-23-15,-5 4 9 0,2-2 5 0,-7-1-19 16,1 0 22-16,-3-1-2 0,1-6-12 0,-4 7 8 16,-4-4 3-16,0-1-37 0,1 1 11 0,3-1 1 15,10-2-25-15,-6 0 1 0,-1 0-64 16,-18-11-2-16,27 5-47 0,0-6-23 0,3-1-43 16,6-2-40-16,2 4 21 0,3-6-227 0,4 4-25 15,2 1 42-15,6 1 5 0,2-4 34 16,5 3 46-16,3 7 20 0,9-1 28 0,1 0-37 15</inkml:trace>
  <inkml:trace contextRef="#ctx0" brushRef="#br0" timeOffset="1946.23">1684 723 415 0,'2'4'359'15,"1"-1"-40"-15,-5-1-26 0,4-2-2 0,0 1-17 16,1-1-51-16,1-1 17 0,-4 1-31 15,2 2-28-15,1 1-9 0,4-1-20 0,0 3 22 16,3-11-33-16,0 2-2 0,5 2-43 0,0 0 16 16,-5-3-13-16,7 0-5 0,-1 3-4 0,2-3-21 15,-5-4 2-15,2 1-10 0,-3-1-1 16,0 0-20-16,-4 0-12 0,2 0 8 0,-5 1 12 16,1-1-15-16,-3-3-14 0,-1 2 10 15,-4 6 20-15,-3-7-31 0,2 4 19 0,-4 2-14 16,-3-4-20-16,-2 4 15 0,0 2-3 0,-6 6 3 15,0-1-9-15,-2 0-12 0,0-1 24 16,2 8-15-16,-4 0-15 0,5 2 23 0,0 3 22 16,2 1-12-16,1 3 11 0,3-3 12 0,-1 3 6 15,2 0-8-15,4 2 6 0,0-3-8 16,3 4 0-16,3-14 0 0,0 6-9 0,0-1 4 16,16 11 5-16,-5-14-15 0,5-5-9 0,0 1-38 15,-5-5-18-15,5 0-35 0,6 0 7 16,1 0-129-16,3 0-32 0,31-8-45 0,-22-7 28 15,-3 9-274-15,-2-1 20 0,-1 2 38 0,-3-1 32 16,0-2 38-16,0-3 32 0,-2 2 32 16,-1 1 45-16,0 0 12 0,-3 0 10 0</inkml:trace>
  <inkml:trace contextRef="#ctx0" brushRef="#br0" timeOffset="3054.7">2193 632 354 0,'-10'-5'393'15,"0"2"-51"-15,2 2-27 0,0-1-59 0,3-1 14 16,-5 2-8-16,0 1-46 0,0 6-23 16,0-6-24-16,3 0-17 0,-3 3 16 0,1 1-20 0,1 1-14 15,-1 3 19-15,-2 8 5 0,3-4 4 16,-1 2-9-16,-1 2 0 0,5 2-5 0,1-1-3 16,0 3-19-16,4 0-5 0,0-13-13 15,0 4-10-15,0 2-1 0,15 15-25 0,-2-15 8 16,-1-3-6-16,5-3-5 0,1-1-26 0,3 0 5 15,0-6-29-15,-12 0-42 0,6 0-37 16,25-10-11-16,-16 3 7 0,1-2-38 0,-2 0-20 16,-2-2-47-16,-3-1-2 0,1-1-18 0,-5-5-2 15,-1 6 8-15,-4-4 1 0,1 0-23 0,-2-1 39 16,-2 0-1-16,2 1 13 0,-5 2 21 16,-1-1 46-16,0 3-6 0,0 1 37 0,-2 1 40 15,1 4 2-15,0-3 9 0,-1 9 24 16,0 0 14-16,0-7 14 0,-15 0 21 0,11 2 15 15,2 1-16-15,-2 4-1 0,0 5 26 16,0 2 10-16,1-1-12 0,-5-1-9 0,3-2-9 16,2 5 66-16,-1 2 0 0,2-1-1 0,2 4-4 15,-1 2-5-15,1 0-15 0,0 5-2 16,0-12-2-16,0 5-7 0,15 17-8 0,-4-14-11 16,-4-1-9-16,0-4-15 0,4 2 6 0,-1-5-5 15,1-6 1-15,0 6-19 0,-1-6 12 0,2 0-11 16,-7-2-3-16,6 0-7 0,-1 0-12 15,13-19 6-15,-14 13-24 0,5-1-1 0,-6-1-11 16,0-5-8-16,-1 1-14 0,0-2 16 0,-3-1-41 16,-2-2 35-16,1 2-20 0,1-1-7 0,-3 1-6 15,-1 1 29-15,-2-1-6 0,4 5 10 16,1 3 1-16,-3 7 14 0,0-8-3 0,0 8-20 16,0 0 25-16,5-9 9 0,-5 14 1 15,1 2 22-15,-3 1 0 0,0 7 9 0,3-1 14 16,-2-3 10-16,0 7 1 0,1-10 11 0,0 5-14 15,0 2 11-15,12 19 10 0,-7-18-16 0,1 0 8 16,1-3-18-16,5-1 17 0,1-2-38 16,1-2 15-16,-1-3-12 0,4-2-6 0,1-1 8 15,-9-2-13-15,7 0 16 0,19-11-16 0,-16 2 12 16,0-1-13-16,0-4-27 0,-6 0 9 0,7-1-33 16,-4 1 6-16,-2-4-15 0,-4-1-10 15,0 0 15-15,-3-2-5 0,-3 1 4 0,0 2 2 16,-2 7 2-16,-2 5 3 0,0-3 1 0,0 0 3 15,0 1-4-15,0 8 2 0,-12-14 4 16,10 10 0-16,-2 4 4 0,1 0 1 0,-3 4-6 16,6-4 2-16,-2 6 7 0,3 2 5 0,-1 0-4 15,3 5 3-15,3-2-2 0,2 3-1 0,2 3 12 16,2-1-2-16,1 7 8 0,-1-1-6 16,3-6-1-16,-3 1 13 0,-1 1-6 15,1-4 8-15,-6 1-2 0,1-5-3 0,-3-2 5 16,-3-1-3-16,2 0 6 0,-3-1 9 0,0-5-2 15,0-1 29-15,0 0-18 0,-13 7 6 16,5-8 12-16,0-3-5 0,-1-5-23 16,-1 5 19-16,7-1-13 0,-5-5 13 0,-1 0-26 15,3-3-9-15,5 3 17 0,2-7-19 0,-1 0 18 16,8-1-7-16,-1-2-16 0,-1 4 15 0,3 2-12 16,4 1 13-16,-1 2-27 0,1-1 18 0,2 2-3 15,-1 3-14-15,0 0 2 0,2 2-2 16,-2 3 6-16,2 2-15 0,0 3 25 0,0 1-13 15,-4 6-7-15,-2-3 16 0,3 3-7 16,-2 4 4-16,-5 2-14 0,2 0 22 0,-8-2-11 16,3 3 7-16,0-1 2 0,-2-1-18 0,-1-1 17 15,0-7-16-15,0 2-2 0,0 0-24 0,0 1-28 16,-15 6-27-16,11-13-28 0,-2 0-27 0,1-3 15 16,-1-6-182-16,1 2-60 0,-1-3 33 15,2-3-227-15,2 3 51 0,4-3 24 16,-3-3 47-16,2 2 32 0,2-3 29 0,-2 0 38 15,6 3-4-15,4-8 6 0,0-2 48 16,-1 1-24-16</inkml:trace>
  <inkml:trace contextRef="#ctx0" brushRef="#br0" timeOffset="3202.6">3132 476 696 0,'-5'-6'484'0,"-1"0"-72"0,3 2-48 15,1 2-45-15,-3 0-65 0,4-1-10 16,1 3-25-16,-1-2-41 0,1 3-20 0,0-3-142 15,-1 2-50-15,2 3-93 0,4-6 12 16,1 2-297-16,5-4-1 0,0 3 49 0,4-1-7 16,-1 0 40-16,-3 1 29 0,4 6 11 0</inkml:trace>
  <inkml:trace contextRef="#ctx0" brushRef="#br0" timeOffset="3842.38">3303 410 743 0,'0'3'403'0,"4"2"-65"15,-4 9 82-15,0 0-5 0,2 3-5 0,5 5-25 16,-11 1-1-16,10 4-50 0,-1 4-4 16,-2 2-24-16,1-4-29 0,8 0-30 15,-8 2-33-15,-1-1-18 0,1-2-20 0,2-5-19 16,-2-1-16-16,2-4-14 0,2-4-15 0,-8-14 13 16,0 11-27-16,12 6-5 0,-5-11-10 0,1-7-21 15,2-2-7-15,-2-2-5 0,4 1-43 16,-4-6 9-16,4-5-47 0,4 1-10 0,-7-6-1 15,6 1-4-15,1-1-4 0,-2 1 1 16,-6 1-2-16,6 2 12 0,-3 6 9 0,-4-1-10 16,1 4 18-16,-3 3-21 0,-1 5 19 0,0 4-7 15,1 8 20-15,-1 1 15 0,0 4 3 16,1 5 11-16,1-5-9 0,0 3 4 0,-1-3 12 16,1 0 2-16,2-4-9 0,0-3 6 15,-1 0-11-15,-3-2 22 0,0-4-4 16,2-2-28-16,-6-3 10 0,9 0 19 0,12-12-26 15,-6 4-14-15,-4-1-1 0,2 1-3 0,2-5-4 16,0 5 0-16,3-10-6 0,2 2-3 16,0 0 9-16,-5 3-8 0,5 1 20 0,-3 4-21 15,-5-1-4-15,2 6 6 0,-14 3 20 16,0 0-5-16,25 17 1 0,-23 0-13 0,3 1 2 16,0 4 9-16,1 6 29 0,-2 2-8 0,2 0 15 15,-2 4-3-15,-4 3 25 0,0 1 4 0,1 1-20 16,-1-20 22-16,0 9-2 0,0 2-9 15,0 0-2-15,0-4 0 0,-16 18-4 0,7-29 24 16,-3-4-5-16,-3 1-19 0,-7-4-3 0,-6-1-2 16,5-5-5-16,0-1-2 0,13-1-3 0,-18-10 19 15,15 2 1-15,1-10-9 0,4 2-5 16,-1-3-10-16,6 0 5 0,3-5-8 0,0 11-8 16,12-23 22-16,0 12-25 0,2 2-3 0,6-6-15 15,2 10-54-15,-2 0-24 0,6 1-35 16,-4 2-60-16,-2 2-28 0,-2 1 20 0,-5 1-109 15,-4 4-25-15,-5-4-25 0,2 7 31 16,-5 1-253-16,-1 3 33 0,-14-3 39 0,3 1 51 16,-4 0 34-16,-4-1 28 0,2-1 13 15,1-2 20-15,1 2 53 0,-8-5 7 0,-2 3 8 16</inkml:trace>
  <inkml:trace contextRef="#ctx0" brushRef="#br0" timeOffset="4106.09">3263 563 677 0,'-2'0'599'0,"4"0"-104"0,3-3-65 16,2-1-41-16,7 0-21 0,0 3-41 0,8-2-19 15,0-1-21-15,3 1-19 0,1 3-37 16,2-4-6-16,4 1-40 0,1-1-14 0,1 1-37 15,-4 0-47-15,0-2-68 0,2 3-66 0,-4-3 5 16,-5 3-222-16,-3 2 24 0,-3-5 25 0,-7 2 20 16,0-3-306-16,4 0 21 0,-8 1 42 15,2 5 39-15,-1-8 22 0,5 8 65 16,-2-4-17-16,2 4 10 0,4-3 41 0,-2 2-3 16</inkml:trace>
  <inkml:trace contextRef="#ctx0" brushRef="#br0" timeOffset="5316.83">5204 449 331 0,'0'-19'435'0,"9"-18"-76"16,-15 22-48-16,-4-3-46 0,-2 5-2 16,-2 3-44-16,-2 4 1 0,-2 4-26 15,-5 3-9-15,1 11-39 0,-3 3 10 0,2 4-19 16,-2 3 1-16,3 1-14 0,-2 4 1 0,4 3-28 15,2 3 0-15,-1-8-23 0,3 7 5 0,5-6-7 16,0-4-8-16,6-6-12 0,0 4-2 16,3-3-15-16,2-10 8 0,0 3 7 0,15 9-16 15,-6-9-18-15,7-5 1 0,1-5-3 0,1 2-1 16,4-2 9-16,1 1-11 0,0 1-7 16,3-4 11-16,-1 4-7 0,-3 0 4 0,-14-2-7 15,7 0 24-15,18 13-3 0,-19-9-3 0,-2 5-22 16,-2 1-1-16,-4 3 0 0,0-1 24 15,-4 2-7-15,-2-2 20 0,0-12 17 0,0 13 8 16,-13 13-14-16,5-14 14 0,-5 0 4 0,-1 0-1 16,-2-2-9-16,1-1 6 0,-10-3-4 0,4-1-16 15,-4-4 10-15,0 0-14 0,0 4 1 0,-6-1-10 16,-2 0 8-16,-1-3-24 0,17-1-23 16,-5 0-9-16,-4 0-32 0,-21-12 6 0,26 5-83 15,6-6-27-15,3 2-33 0,7-4-30 16,3 3-42-16,2 3-9 0,14-13 23 0,-4 2-222 15,2 6-2-15,7-1 33 0,-1 3 32 0,2 2 41 16,7 2 25-16,-2 5 21 0,0-2 15 0,10 2 20 16</inkml:trace>
  <inkml:trace contextRef="#ctx0" brushRef="#br0" timeOffset="6216.29">5382 819 561 0,'8'0'451'15,"-4"0"-78"-15,-1 1 12 0,1-1-24 0,1 0-40 16,-4-1-26-16,3-1-18 0,-1-2-57 0,2-2-6 16,0 1-49-16,2-2 2 0,0-3-17 0,0-2-36 15,-2 2 14-15,1-2-21 0,-3-2-24 16,4 0 12-16,2 1-8 0,-9-1-24 0,2 4 16 16,-1-1-19-16,-2 3-18 0,-4 1-3 15,1 5 7-15,-5-3-6 0,-1 4-14 0,-3 2 10 16,-3 3-28-16,-1 3 22 0,0 4-28 0,-1 4 18 15,0 3-5-15,2 6-8 0,3 0 20 0,1-2 1 16,4 3 3-16,6-2-3 0,1-1 7 16,1-12-14-16,11 18 14 0,1-12-8 0,4-2-4 15,5-7-6-15,0 0-4 0,-1 0-1 16,-7-7 1-16,22-11 7 0,-11 5-6 16,-1-6-3-16,4-2-22 0,-7-3-5 0,1-2-15 15,-5-3-17-15,0 2-26 0,-2-6 14 0,-2 2 7 16,-3-2 5-16,-2 5-8 0,1 1 15 0,-2 2 17 15,-3 4-13-15,-1 5 2 0,0-3 11 0,-2 12 1 16,0-6 3-16,0 6 9 0,0 0 11 16,5-7-16-16,-5 12-9 0,5 0 42 0,3 4 4 15,-3 4-13-15,-2-1 12 0,5 5 10 0,3 1 8 16,-3 4 25-16,5 4 2 0,0-4 7 16,0 1-2-16,0-2-4 0,4-1-10 0,-9-4 13 15,-2-6 1-15,-1 4-18 0,-1-3 13 16,-3-2-11-16,2-1-6 0,-2-4 32 0,-1-3 2 15,0-1-8-15,-4-1 15 0,-4-3-25 0,0-1-4 16,1-2 3-16,-1-1 9 0,-2 1-23 0,1 2-5 16,1-5-13-16,0-2 8 0,1 1-14 15,0 6 2-15,0-6-17 0,4 4 22 0,2-5-17 16,2 0-10-16,2 0 1 0,0-1 4 16,3 2 11-16,1-2-18 0,7 1-2 0,-2 1 14 15,6-4-8-15,1 7-8 0,1-1-3 16,1 5 15-16,-4-4 5 0,2 2-15 0,0 7-9 15,-3-6 17-15,0 5-25 0,-8 0 17 0,2 0-4 16,2 0-4-16,7 16-1 0,-8-7 13 0,0 3-3 16,-2-3 8-16,2 13-16 0,-3-4 19 15,-1 4-11-15,0-4 11 0,1 1-25 0,-2 0 26 16,-2-7-13-16,1 3 12 0,-1 2-9 0,0-7 0 16,0 1-17-16,2-5 6 0,-3-1 15 0,-1 0-7 15,0 0 1-15,1-2 9 0,-3 1-5 16,4-2 17-16,-4-2-21 0,0 0 12 0,16-12-16 15,-13 8-1-15,3-2 15 0,-2-1-6 16,-1-5-12-16,3 1 24 0,0-2-4 0,-2-3-7 16,1 0-8-16,-1 2 12 0,-1-3 12 15,0 3-33-15,0-1-1 0,-1-2 24 0,0 0-11 16,-2 3-11-16,1-1 13 0,1 1 0 0,-1-1 3 16,1 0-7-16,0-1-9 0,-1 1 3 0,1-1-20 15,3 5-9-15,-3-1-31 0,-1 5-14 16,2-2-47-16,-3 1-31 0,1 7 16 0,3-5-132 15,-2 5-28-15,0-1-68 0,-2 1 31 16,0 1-214-16,0 0 13 0,10 0 60 0,7 14 36 16,-8-9 32-16,1 2 4 0,2-3 45 0,0 6 30 15,1-3 14-15,3 0 24 0,-2-1-18 16</inkml:trace>
  <inkml:trace contextRef="#ctx0" brushRef="#br0" timeOffset="6448.91">6398 660 298 0,'1'0'520'0,"-1"-1"-39"16,0 1-50-16,4 3-43 0,-7 2-18 16,2 0-17-16,1 1-41 0,-4 5-17 0,3 8-1 15,1-12-33-15,-2 20-1 0,2-17-43 0,0 3-10 16,0 3-16-16,0 3-21 0,13 22-31 16,-7-22-8-16,-2-2-22 0,3-2 7 0,0 1-40 15,-1-6-19-15,-2-2-51 0,-2-3-40 0,5-3 3 16,0-1-151-16,-7-1-54 0,0 0-77 15,16-25 27-15,-12 17-249 0,1-2 16 0,0-4 29 16,-1 0 41-16,-2-3 36 0,0 5 43 0,-3-10 27 16,0-2-2-16,1-2 13 0,-2 2 6 0</inkml:trace>
  <inkml:trace contextRef="#ctx0" brushRef="#br0" timeOffset="6599.31">6429 524 610 0,'-5'-3'453'0,"4"-1"-77"0,0 4-20 0,-2-2-46 15,2-1-39-15,-2 3-23 0,3-1-27 16,-2 2-81-16,-1 6-18 0,-4-3-68 0,3 3-66 16,-1-3-83-16,3 2 8 0,0 2-317 0,-4-3 9 15,3 7 15-15,6 0 21 0,1 1 27 16,5-7 34-16,7 7 9 0</inkml:trace>
  <inkml:trace contextRef="#ctx0" brushRef="#br0" timeOffset="6930.69">6735 696 1003 0,'1'-4'485'0,"6"2"-44"15,-4-2-32-15,-2-4-38 0,-3 5-27 0,1 0-5 16,0 0-18-16,1 1-24 0,-4-1-48 0,1 0-12 16,-1 1 1-16,0 2-52 0,-1 0-20 15,-2 1-1-15,-3 3-18 0,2-1-36 0,-1 4 1 16,0 2-9-16,-5 2-21 0,3 5 7 15,1 5-19-15,1 1 18 0,9-1-5 0,-6 3-19 16,2-5-20-16,3 6 16 0,1-15-22 0,0 5-9 16,11 18 30-16,-3-15-23 0,5-5 6 15,0 1-2-15,4-4-16 0,1-6-21 0,4 2-46 16,-11-6-23-16,8 0-34 0,24-13-48 0,-11 3 16 16,-7 3-133-16,-3-7-47 0,6 3-49 15,-3-5 32-15,0-1 28 0,-2 3 32 0,-6-3-265 16,1 5 70-16,-2-1 25 0,-5 1 43 15,-1-5-3-15,0 5 38 0,-9 0 8 16,-1-3 40-16,0 15-13 0,0-8 16 0</inkml:trace>
  <inkml:trace contextRef="#ctx0" brushRef="#br0" timeOffset="7525.78">6958 699 506 0,'-4'3'358'0,"-3"-1"-8"0,0 6-66 16,3-4 17-16,1-3-26 0,2 7-33 0,4 4 31 15,-1-4-27-15,-2-8 9 0,9 17-26 16,-1-9 8-16,4-8-18 0,-3 7-19 0,2 0-21 15,6-3-2-15,-4-2-9 0,1 0-15 0,1-1-32 16,-4-1-8-16,-11 0-18 0,12 0-7 0,11-11 6 16,-13 5-15-16,-1-1-9 0,-1 0 7 15,-2-4-19-15,0 1-2 0,-4 1-7 16,-4-1-13-16,0 1 3 0,1-3-4 0,-5 1-3 16,1 2-3-16,-3-1-2 0,-2 3-1 0,0 0-11 15,0 2-6-15,-3 5-9 0,0 0 6 0,-3 0-11 16,2 5 15-16,-2-3-18 0,4 8 7 15,-5 4 5-15,2 1 28 0,0 5 18 16,4 3 3-16,1 2 10 0,3 1-22 0,2-1 16 16,2-2-27-16,3-12 2 0,0 6 15 0,17 23 4 15,-5-22-25-15,4-4 12 0,1 1-2 16,3-5 6-16,4-2-22 0,2-8 5 0,-12 0 1 16,9 0 10-16,25-14-25 0,-20 7 4 0,6-5-21 15,-8-5-7-15,0-5-3 0,-2-2-12 16,-3 1-20-16,-1-3-8 0,-2 3-8 0,-4-1 8 15,-1-1-4-15,-1 2 17 0,-5 3-1 0,-3 3 8 16,-3 1 5-16,-1 16-8 0,0-11 11 0,-13-10 7 16,6 14-3-16,-7 4 3 0,5 3-4 15,0 4 1-15,0-3-1 0,1 5 7 0,0 4 1 16,3-5 14-16,2 0-9 0,1 0 4 0,2 4 5 16,0-1-18-16,2-1 15 0,1-1-6 15,2 2 13-15,-1-2-4 0,4 4-6 0,2 3 4 16,2-1 8-16,0 1 5 0,2 1-14 15,2 1 26-15,-2-1-3 0,6 0-5 0,-4-1 11 16,-1 2-6-16,-4 1-8 0,-4-2-8 0,1-3 9 16,-7 0 5-16,-1 0 3 0,0-11-10 15,0 9-17-15,-13 6-61 0,7-8 7 0,-5-2-176 16,-3-5-79-16,6 0 27 0,-2 0-275 0,0 0 34 16,2 0 48-16,8 0 45 0,0 0 32 15,-11-6 21-15,22 6 21 0,7 1 32 0,-5-1-7 16,11 0 6-16,4 0 50 0</inkml:trace>
  <inkml:trace contextRef="#ctx0" brushRef="#br0" timeOffset="7692.23">7787 988 565 0,'6'-2'638'0,"-1"2"-50"16,-7 5-61-16,5-5-46 0,-2-2-49 16,-1 0-61-16,0 2-33 0,0 0-42 0,0-1-40 15,0-1-65-15,0-3-84 0,-1 2-93 0,2 0-1 16,-3-1-226-16,-5-3 20 0,4 7-337 15,-1-2 37-15,-2 0 30 0,-3-1 29 0,5-3 38 16,-4-1 28-16,-1-4 27 0,1 3 45 16,5 0 27-16,0-2-26 0</inkml:trace>
  <inkml:trace contextRef="#ctx0" brushRef="#br0" timeOffset="17478.18">749 1596 692 0,'0'0'324'0,"0"0"-30"0,0 0-22 16,0 0-3-16,0 0-23 0,-21 2-21 0,21 15-1 16,0-9-22-16,0 7-39 0,0 3-6 15,0-1-13-15,0 0-14 0,0 0-16 0,0-2-11 16,0-3-2-16,0 0 3 0,0-3-12 15,0-1-26-15,0-1-6 0,0 0-67 0,0-7-16 16,0 7-38-16,0-7-61 0,0 0-69 0,0 0 16 16,-2 10-228-16,1-9-39 0,1-4 50 15,0 0 27-15,0 2 23 0,-2-5 25 0,2 2 14 16,0-1-23-16</inkml:trace>
  <inkml:trace contextRef="#ctx0" brushRef="#br0" timeOffset="18114.39">786 1491 520 0,'-1'-7'305'0,"2"3"-37"16,-2-3-34-16,-1 1 14 0,2-1-39 0,0 4-22 15,-3-3-13-15,2 3-34 0,-1-1-6 16,-2 1-15-16,3 1-13 0,-2-1 9 0,-2 1-26 15,-2 2-10-15,1 0-2 0,1 0-14 0,-2 0-4 16,1 0-8-16,-11 12 10 0,6-10-15 16,-4 5 5-16,3 0-14 0,-1 5 18 0,0-3 9 15,1 6-1-15,4-7-13 0,-3 5-18 16,1 1 7-16,0 1 12 0,-1 1-8 0,2 1 12 16,-1 0-7-16,1 3-6 0,2-2-3 0,1 2-3 15,1 0-16-15,2 0 24 0,1-2-6 0,0 2-3 16,1-3 23-16,0 2-15 0,1-9 13 0,0 2-31 15,0 2-4-15,11 18 19 0,-6-18 6 16,0 1-14-16,1-2-10 0,4-1-17 0,-1 1 25 16,0-2-30-16,-1-1 17 0,3 0-2 15,0-2 20-15,1-1 2 0,4-2-10 0,1-2-11 16,-2 0 14-16,3-2-12 0,-8-1 17 0,5 0-11 16,25-14-12-16,-16 7-14 0,2-1 18 15,-2-2-7-15,0-1 14 0,-2-1-20 0,-2 2 22 16,1-2-25-16,-1-3 11 0,-4 1-11 0,1-1-4 15,-4 1-9-15,2-2 20 0,-6 0 1 16,1-2-13-16,0-2 30 0,-4 0-7 0,-1-1-6 16,-3-1 2-16,-1-2-10 0,-1 12-6 15,0-5 12-15,0-4-12 0,0-1 13 0,-14-23-13 16,7 22 2-16,-1 3 29 0,0 0-14 0,-3 3-3 16,0 1-1-16,-1 5 9 0,-1-1-37 0,-1 3 23 15,0 0-1-15,-1 4-23 0,-3 2 24 0,3-1-3 16,6 4-7-16,-6 0-6 0,-1 0 19 15,-17 10-23-15,16-5-4 0,-1 1-14 0,5 0 4 16,1 3-37-16,3-3-46 0,0-1-12 0,0-2-41 16,2 1-24-16,3-1-44 0,0 0 22 0,4-2-277 15,-1 0 23-15,1-1 22 0,0 0 70 16,0 0 11-16,23 11 22 0,-8-5 12 0,3-1 47 16,-3 2 23-16</inkml:trace>
  <inkml:trace contextRef="#ctx0" brushRef="#br0" timeOffset="18742.07">1573 1422 357 0,'0'-3'403'16,"1"0"-76"-16,-1 1-53 0,0 2-45 0,1 0 5 16,-1 3-16-16,0 2-10 0,0 2-1 15,0 0-23-15,-1 16 18 0,1-10-10 0,0 7 18 16,0 4-21-16,0 3-27 0,0 2-1 0,0 0-5 16,0 0-26-16,0 0-7 0,0-3-14 0,0-2-13 15,0-2-16-15,0-1-9 0,0-3-4 0,0-4 7 16,0-4-5-16,0 0-3 0,0-4-4 15,0-6 16-15,0 8-3 0,0-8-4 0,0 0-8 16,0 0-11-16,-3 12-7 0,3-14-8 16,-2 0-5-16,-1-1 11 0,2-2-16 0,-4-9 1 15,0 1-7-15,-2-5-11 0,4 1 5 0,-1-4-9 16,-2 0-3-16,3 0 6 0,1-1-14 16,0-4 5-16,2 3-1 0,0 11 6 0,0-4-10 15,0-2-7-15,0-2 15 0,14-17-7 0,-10 20-3 16,4 2 5-16,-2 1-11 0,0 1 11 15,1 4-11-15,0 4 7 0,-1 2-4 0,0 2 8 16,1 1-2-16,-1 0 13 0,16 16 3 16,-6-5 11-16,0 5 11 0,2 3 2 0,-4 0 19 15,1 3 3-15,1 2 16 0,-1 1-15 16,1 1-4-16,-1 0-8 0,-3-5 15 0,1 3-20 16,-2-1-6-16,-2 2 9 0,1-1-17 0,-5-3 19 15,1-2-17-15,-1-1-9 0,-3-1-5 16,1-4 16-16,-2-3 1 0,0-4-25 0,-1 2-28 15,0-2-7-15,0-6-33 0,0 0-38 0,0 0-39 16,0 0 14-16,0 7-169 0,0-7-44 16,-10 3 30-16,7-5-270 0,1-1 34 0,-1 0 41 15,1-2 36-15,-4-9 33 0,3 2 29 0,-2-1 74 16,-1-3-18-16,0 7 22 0,2 1 12 16,-5-3-11-16</inkml:trace>
  <inkml:trace contextRef="#ctx0" brushRef="#br0" timeOffset="18975.68">1570 1763 274 0,'-5'0'509'0,"2"0"-107"0,1 1-5 16,-2-1-42-16,2 0-27 0,-1 0-39 0,0-1-12 16,3 1-53-16,2 0-12 0,0-1-10 0,2-3-22 15,2 2-35-15,1 2 4 0,10-4-37 0,3 0-12 16,-1 1-2-16,2 2-9 0,-1 0-7 15,-9 1-36-15,5 0-4 0,3 0-78 0,3 0-31 16,-1 0-61-16,1 0-49 0,1 0 16 16,-2 0-231-16,1 0-89 0,-1 0 52 0,-4 0 29 15,0 0-8-15,-4 0 25 0,0 0 68 0,-3 0-16 16,-1 0 0-16</inkml:trace>
  <inkml:trace contextRef="#ctx0" brushRef="#br0" timeOffset="19607.4">2108 1639 433 0,'0'-4'548'15,"1"1"-105"-15,-1 1-64 0,0 2-73 0,0 0-22 16,-1 4 0-16,-2 13-12 0,2 1 3 16,1-7-25-16,0 8-9 0,0 3-20 0,0 3-9 15,-5 26-36-15,5-39-3 0,0 5-21 0,0 4-17 16,0-1-3-16,12 18-29 0,-8-22 8 15,2-3-10-15,1-5-16 0,-2-3 0 16,1-2 0-16,2-2-25 0,-8-1-1 0,12 0-33 16,14-18-20-16,-10 7-11 0,-5 2-19 0,6-6 0 15,-4-2-11-15,-1 2-13 0,-2-3 20 16,0 0-1-16,-2-2-16 0,-2 4 16 0,1 2-6 16,-4 2 30-16,1 4-25 0,-3 0 21 0,1 4-1 15,-2-1-18-15,0 3 6 0,1 1 15 16,-1 1 2-16,-1 1 5 0,1 3 12 0,-2 0 17 15,1 3-11-15,0 0-2 0,-1 12 10 16,2-9-4-16,0 4-2 0,0 3-3 0,11 16 15 16,-3-19-9-16,0 2-2 0,1-1 4 0,3-4-2 15,0-1 1-15,2-4-3 0,-2-3 1 16,-1-2 2-16,-11-1-3 0,16 0-5 0,18-12-24 16,-16 2-2-16,-2-1-27 0,0-2-7 0,-3-4-10 15,4-4-34-15,-6-1 18 0,-2-2-1 0,-2 2 7 16,2-4-38-16,-2 3 13 0,-1-2 28 15,-3 4 6-15,-1 1 7 0,1 1-7 0,-3 5 6 16,0 14 5-16,0-9 3 0,0 1 59 16,0 2-22-16,0 6 10 0,0 0-8 0,-13-8 42 15,11 12-6-15,-4 8 7 0,-1 4 6 0,0 5 3 16,2 2 20-16,2 3 2 0,-2 0-4 0,0 4 14 16,5-2 0-16,-3-2 2 0,3-13 0 15,0 6-17-15,0 0-4 0,0 4-6 0,13 20-4 16,-6-27-6-16,-1-3-11 0,-3-2-6 15,1-5 6-15,-1-3-34 0,1-4-37 16,1-1-49-16,-1 0 9 0,6-8-168 0,-2-2-86 0,-2-3 30 16,0 2-261-16,-2-3 34 0,3 4 39 15,-5 0 35-15,-1 0 33 0,-1 2 28 0,0 10 39 16,0-7 24-16,0-1 19 0,0-4-24 16</inkml:trace>
  <inkml:trace contextRef="#ctx0" brushRef="#br0" timeOffset="19809.94">2480 1714 874 0,'-4'0'376'16,"1"0"-51"-16,0 3-42 0,2-3-37 0,0 2 46 15,0 0-12-15,2-1-13 0,1 1-32 16,2 0-22-16,1-1-12 0,2-1-31 0,13 4-9 16,1-4-26-16,-2 0-27 0,-9 0-70 0,7 0-4 15,3 0-51-15,2 0-52 0,1 0-38 16,26-10-33-16,-26 6-79 0,4 1 19 0,-5-4-189 15,0 2-64-15,-1 0 31 0,-3-2 37 16,0 0 9-16,1 0 26 0,-6 2 18 0,-2-2 5 16</inkml:trace>
  <inkml:trace contextRef="#ctx0" brushRef="#br0" timeOffset="20373.45">2861 1559 339 0,'-6'-3'383'15,"1"2"-45"-15,0 1-35 0,-1 0-33 16,-7 7 4-16,2 0-13 0,1 1-14 0,-4 6-29 15,7 1 1-15,2 6 11 0,0 3-8 16,2 1 13-16,3 1-17 0,0 1-12 0,0-14-12 16,0 8-20-16,0 1-7 0,12 26-13 0,-8-26-18 15,-1-2-18-15,-2-2-20 0,4-3 13 0,-2-2-10 16,-2-4-29-16,1 0 12 0,-1-3-10 16,0-1-5-16,-1-1 5 0,1-2 15 0,0 1-26 15,0-3 5-15,0-2-20 0,1 1-2 16,-1-2 13-16,2-2-11 0,4-6-23 0,3-5-8 15,-1 0-25-15,2-3-13 0,0 0 2 16,2 4-5-16,0-2 12 0,-1 0-8 0,1 8-1 16,-2 0 0-16,-3 4 1 0,1 2-2 15,-9 3 5-15,10 0-5 0,11 14 11 0,-7-4-3 16,-2 5 13-16,1-1-2 0,0 3 9 0,-1-1-4 16,-1-1 17-16,-1 1 4 0,3-2-8 0,-6-1-3 15,2-3-6-15,3 0 16 0,-7-3-6 16,-1-2 7-16,0-2 9 0,1-3 18 0,-5 0-31 15,0 0 21-15,0 0-13 0,16-10 11 16,-5-2-28-16,1-1 11 0,3-1-15 0,-5-7-15 16,3 4 3-16,-3 2 15 0,-1-4-26 0,-1 6 21 15,-3 2-11-15,-1 3-6 0,-1 3-3 16,-2-2 9-16,2 7 0 0,-1 0-6 0,-2 0 0 16,0 0 11-16,5 11-10 0,-5-5 4 0,3 12 12 15,-2 0-7-15,3 1 6 0,1 1-6 16,0-2 5-16,-3-3 5 0,5-1-23 15,-4-3 23-15,-3-4-14 0,4-2 14 16,1-2-21-16,0-3-31 0,-5 0-23 0,8 0-60 16,8-15 13-16,-6 3-145 0,-2-2-66 0,2-8 28 15,3 4-278-15,-3 3 48 0,-3-3 40 0,0 1 22 16,-4-2 33-16,0-1 28 0,-1 1 63 16,1 3 5-16,-2 1 24 0,1-1 31 0,-2 16-13 15</inkml:trace>
  <inkml:trace contextRef="#ctx0" brushRef="#br0" timeOffset="20532.37">3305 1545 599 0,'-3'-3'393'15,"1"-1"-60"-15,0 1-44 0,0 2-41 16,-1 0-1-16,-1 1-49 0,2 0-48 0,-1 2-25 0,-1 1-51 16,-3-2-22-16,4 1-76 0,-1 0-61 15,1 3 9-15,-2-2-245 0,2 1 24 0,0 1 21 16,1-1-63-16,-2 1 32 0,3-1 15 15,-1 2 4-15</inkml:trace>
  <inkml:trace contextRef="#ctx0" brushRef="#br0" timeOffset="22618.94">3280 1833 494 0,'0'0'253'0,"0"0"-15"16,0 0-47-16,0 0-7 0,0 0-24 0,0 0 1 16,0 0-28-16,0 0 11 0,0 0-30 15,0 0 11-15,0 0-4 0,0 0 3 0,0 0-12 16,0 0-7-16,0 0 16 0,0 0-11 16,0 0 0-16,16-4 5 0,-9 5-11 0,2-2-7 15,0 1-32-15,3 0 14 0,23-14 7 16,-16 8-20-16,1 1-10 0,-4-2-16 0,2 2 13 0,-1-4-4 15,-2 2-24-15,-2-1 22 0,-3 3-22 16,1-3-12-16,-4 1 15 0,-1 2-3 16,0 0-3-16,-2 0 11 0,-2-1-4 0,0 2-1 15,0 0-5-15,-2 4 7 0,0 0-34 0,0 0 10 16,0-7-1-16,0 7-4 0,0-9 13 0,-10-1-7 16,4 7-5-16,2 1-3 0,-1-1-1 15,-8-1 12-15,-1 1-3 0,4 1 2 0,0 2-4 16,-1 0-2-16,11 0 24 0,-13 0-46 0,-4 0 25 15,-13 12-15-15,15-8 32 0,0 7-21 16,1 0 13-16,1 1-19 0,2 0 2 0,3 1 31 16,0-1 2-16,2 5 17 0,2-2-26 0,1 0 21 15,3-6-11-15,0 1-4 0,0 0 2 16,0 3 4-16,18 13 1 0,-9-14 3 0,5-1-6 16,2-3 5-16,7-2 2 0,0-2-21 0,4-2 10 15,-13-2-7-15,9 0-23 0,1 0-22 16,33-15 3-16,-27 10-40 0,-3-6-32 0,-2 2-14 15,1-1-17-15,-3-2-15 0,-2 1 0 16,0 0-22-16,-4-2-18 0,-3 2 19 0,-2 1-13 16,-1-1 14-16,-3 1 27 0,-3 3 5 15,-2-1 17-15,-2 1 8 0,0 2 29 0,-1-1 30 16,0 6 9-16,0 0 35 0,0 0 2 0,0-6 15 16,0 6 19-16,0-7 21 0,0 7 10 15,0 0 4-15,-10-12 3 0,9 12-16 16,-2-1 22-16,2 0-8 0,1 4 25 0,-1 1 8 0,0 1-12 15,0 0 30-15,0 14 16 0,1-4-12 16,0 4 11-16,0-10-5 0,0 5-6 0,0 3-5 16,0 2-10-16,0-3 0 0,0-2-13 0,0-2-16 15,0-2-12-15,0-1 0 0,0-3-9 16,0 1-2-16,0-7-6 0,0 6 16 16,0-6 5-16,0 7-4 0,0-7 17 0,0 6-26 15,0-6 8-15,0 0-18 0,9 5 3 0,-11-6-3 16,0-1-7-16,0-2-10 0,0-1-6 0,-5-9-12 15,5 1-13-15,1 1-12 0,0 2-1 16,1 3 6-16,0-7-8 0,0 2-3 0,18-15 5 16,-12 12-2-16,4-1-5 0,4 4-1 15,-1 2-9-15,1 0 4 0,0 5 16 0,2 1-8 16,-6 2-8-16,-10 2 21 0,16 0 2 0,15 11 5 31,-14-1 4-31,0 2-2 0,-2 2 1 0,0 1 10 0,-2 2 6 0,0 0-3 0,-5-3-1 16,1 3-11-16,-3 0 15 0,0-1-5 0,-3 0 4 15,-1-4-20-15,-2-1 3 0,3-3-9 0,-3-8-19 16,0 0-18-16,0 9-54 0,0-9 9 0,0 6-105 16,0-6-71-16,-10 7-68 0,6-9 27 15,0-1-240-15,3-2 37 0,-1 3 29 0,5-5 36 16,2-6 29-16,0-7 29 0,4 3 24 16,2-1 25-16,4 1-25 0,2-1-5 0</inkml:trace>
  <inkml:trace contextRef="#ctx0" brushRef="#br0" timeOffset="22878.12">4226 1601 356 0,'1'-5'476'0,"-1"0"-62"15,0 2-63-15,2-1-44 0,-2 1 0 0,0 1-41 16,1 2-31-16,0 1-8 0,0 3 3 16,0 2-5-16,2 14 7 0,1 3-17 0,-2 7-7 0,-2 0-5 15,1 3-23-15,-1-1-7 0,0-1-18 16,0-14 8-16,0 9-13 0,0 1-19 15,0 1-13-15,0-1-7 0,0-2-32 0,0 0 11 16,0-4-25-16,0-4-33 0,0-3-24 0,0-5-20 16,0-3-53-16,0-6 5 0,3 7-157 15,0-11-61-15,2 0 25 0,1-9-247 0,1-4-42 16,1 4 39-16,-3-4 19 0,2-4 33 16,-3 4 46-16,0-2 26 0,-2 2 43 0,-2 7 29 15,0-4-8-15</inkml:trace>
  <inkml:trace contextRef="#ctx0" brushRef="#br0" timeOffset="23184.45">4186 1760 719 0,'-3'3'332'0,"1"-1"-28"16,1 0-1-16,1 1-26 0,1 0-13 0,1 0-30 16,1-2 28-16,4 0-29 0,0 1-31 15,11 0-16-15,1 0-28 0,3-2 0 0,-11 0-40 16,6 0 5-16,3 0-19 0,4 0-20 0,-1 0 1 15,-1 0 4-15,-4 0-28 0,-4 0 0 0,2 0-3 16,-2 0-15-16,7 10-3 0,-13-5-3 0,0 5-5 16,-1 4-2-16,1 1-8 0,-2 2 18 15,-2-1-8-15,-1-1-6 0,-1 3-3 16,0 0 0-16,-1-1-5 0,1-4-15 0,0-2 18 16,-2-3-13-16,0-8-20 0,0 7 1 15,0-7 2-15,0 7-78 0,0-7-49 0,0 0-40 16,0 0-77-16,9 7 23 0,-7-9-270 0,3 0 39 15,-1-1 33-15,1 0 16 0,-4-1 39 16,2-1 31-16,0 2 14 0,-1-3 43 0,-1 1-42 16</inkml:trace>
  <inkml:trace contextRef="#ctx0" brushRef="#br0" timeOffset="23362.43">4547 1680 347 0,'-1'-7'436'15,"1"3"-64"-15,0 1-41 0,0 0-71 0,0 1-11 16,-1 0-53-16,0 3-19 0,-1 0-22 0,1 2-34 16,0 1-46-16,-2 1-43 0,1-2-54 0,1 3-56 15,0 0 7-15,1-1-202 0,1 3-102 16,-1-1 3-16,11 15 36 0,0-9 19 16,1-2 12-16</inkml:trace>
  <inkml:trace contextRef="#ctx0" brushRef="#br0" timeOffset="23683.79">4702 1823 963 0,'0'3'346'0,"-1"2"-2"0,-2 2-47 0,-1 8 12 15,-1 1-4-15,2 3-30 0,-1-1-8 0,-1 3-31 16,2-2-6-16,1-1-28 0,2 1-9 16,0-5-15-16,0-14-25 0,0 10-9 0,0 0-13 15,11 7-7-15,-7-12 4 0,0-1-10 0,10 1-13 16,-1-2-13-16,-13-3-2 0,14 0-16 15,3 0-11-15,16-17-12 0,-16 5-8 0,-3-1-26 16,-1-1-3-16,0-3-12 0,-3 0-2 16,1-3-12-16,-2 3 1 0,-3-1 1 0,-4 5 0 15,-2 1-12-15,0 1-2 0,0 11 6 0,0-11 2 16,-17-10-5-16,4 9 6 0,-4 6-23 0,-2-1-5 16,-3 5-18-16,2 0-8 0,0-1 4 15,10 3-66-15,-4 0-41 0,-2 0-40 0,0 0-51 16,2 0 24-16,5 0-260 0,1 0 38 15,8 0 34-15,-7 0 30 0,7 0 28 0,-7 0 25 16,8 0 23-16,3 0 4 0,4 0 13 0</inkml:trace>
  <inkml:trace contextRef="#ctx0" brushRef="#br0" timeOffset="25113.29">4907 1816 632 0,'2'4'391'16,"2"-1"-31"-16,6 8-17 0,-5-3-46 0,-1 2-8 16,-1-3-4-16,-1 1-30 0,2 9-28 0,1-3-20 15,-1-3-10-15,-2 0-29 0,0-1-10 16,-1-2-10-16,0-1-14 0,0 0-16 0,0 0-13 16,-1-2-7-16,2 0 0 0,-2-1-11 0,0 2-1 15,0-2-7-15,2 1-9 0,-2-3-4 16,1 2-5-16,0-1-9 0,-1 1 3 0,0-2-10 15,2 0-3-15,-2-2-4 0,0 0-6 16,0 0 9-16,0 0-9 0,0 0-4 0,0 7-1 16,0-7-5-16,0 0 7 0,0 0 5 0,0 5-1 15,0-5-12-15,0 0 2 0,0 0-1 0,0 0-4 16,0 0-5-16,0 7 0 0,0-7-9 16,0 0 5-16,0 0-7 0,0 0 6 0,0 0 1 15,0 0-7-15,0 0 13 0,0 0-6 16,0 0-1-16,0 0 8 0,0 0-20 0,0 7 10 15,0-7 6-15,0 0-2 0,0 0-7 0,0 0 6 16,0 0 0-16,0 0 1 0,0 0-9 0,0 0 10 16,1 6 3-16,-1-5-18 0,0-1 5 15,0-1 5-15,1 0 2 0,-1 1 0 0,0-2-6 16,-1 2 8-16,1 0-2 0,0 0-2 0,0 0-9 16,0-2 2-16,0 2 5 0,0-1-2 15,1 1 0-15,-2-2-5 0,2 2 12 16,-2 0-13-16,1-2 2 0,-1 3-4 0,2 0 6 15,-1-1 0-15,0-1-4 0,0 1 7 0,0-1-5 16,0 1 10-16,1 0-4 0,0-1-5 0,-1 1 2 16,-1 0-1-16,1 0-3 0,0 0-1 0,0 1-5 15,1-2 9-15,-2 2 0 0,3-1 7 16,-2-1-21-16,0 1 13 0,0 0-4 0,0 0 10 16,0 0-12-16,0 0 6 0,1 0 0 15,-1 0 5-15,0 0-5 0,-1 0 3 0,1 0-9 16,0 0 8-16,-1 0-7 0,3 0 14 0,-3 0-15 15,1 0 13-15,-1 0-9 0,2 0 13 16,-1 0-2-16,0 0-9 0,0 1-6 0,-1-1 4 16,2 0 2-16,-1-1-3 0,1 1 8 0,-2 0 2 15,2-1-6-15,-2 2-1 0,1-1 6 16,0 0-2-16,0-1-16 0,0 1 13 0,0 0 5 16,0 0-3-16,0 0-1 0,0-1 3 0,0 1 3 15,-1 1-3-15,1 0-4 0,0-1-2 0,0 0-7 16,0 0 9-16,0 0 2 0,0 0 2 15,0-2-1-15,0 2 2 0,0 0 0 0,0 0-7 16,0 0 0-16,0 0 7 0,0 0-11 0,0 0 10 16,0 1-3-16,0-2-9 0,0 1 6 15,0 0 0-15,0-1 8 0,0 1-13 0,2 1 8 16,-2-1 0-16,-1 0 6 0,1 0-7 0,0 0 5 16,1 0-14-16,-2 0 16 0,2 0-12 15,-2 0 3-15,1 1-2 0,0-1-2 0,0-1 10 16,0 2 2-16,1 0-13 0,-1-1 6 0,0-2 0 15,0 2 2-15,-1 0 3 0,1 0-9 16,0-1 12-16,-1 1-16 0,1 1 4 0,1-1 5 16,-1 0 1-16,0 0-5 0,0-1 4 0,1 2-5 15,-2-1-2-15,1 0-4 0,-1 0 6 16,1 0-2-16,0 0-2 0,1 0 2 0,-1 0-5 16,1 1 5-16,-2-1 1 0,1 0-4 0,0 0 1 15,1 0 2-15,-1 0-9 0,0 0 11 16,0 0-2-16,0 0-2 0,0 0 8 0,0 0 0 15,0 0-13-15,0 0 3 0,0 0 9 0,0 0-7 16,0 0 7-16,0 0-10 0,0 0 14 16,0 0-9-16,0 0 6 0,0 0-14 0,0 0 10 15,0 0 8-15,0 0 5 0,0 0-5 0,0 0-3 16,0 0-1-16,0 0 2 0,0 0 0 0,0 0 3 16,0 0-6-16,0 0-1 0,0 0 1 0,0 0 8 15,0 0-14-15,0 0 11 0,0 0-20 16,0 0 22-16,0 0 1 0,0 0-8 0,0 0 2 15,0 0 4-15,0 0-9 0,0 0 5 0,0 0-3 16,0 0 0-16,0 0-3 0,0 0 14 16,0 0-18-16,0 0 6 0,0 0 4 0,0 0-4 15,0 0 11-15,0 0-7 0,0 0-8 0,0 0 15 16,0 0-16-16,0 0 10 0,0 0-8 16,0 0-6-16,0 0 8 0,0 0-5 0,0 0-7 15,0 0 12-15,0 0-3 0,0 0-1 0,0 0-3 16,0 0-2-16,0 0-4 0,0 0 15 15,0 0-13-15,0 0 11 0,0 0-8 0,0 0 2 16,0 0 2-16,0 0 6 0,0 0-8 0,0 0 14 16,0 0-16-16,0 0 13 0,0 0-4 15,0 0 4-15,0 0 0 0,0 0-5 0,0 0 7 16,0 0-2-16,0 0-1 0,0 0-15 16,0 0 19-16,0 0-13 0,0 0 1 0,0 0 8 15,0 0-18-15,0 0 19 0,0 0-16 16,0 0-9-16,0 0-6 0,0 0 8 0,0 0-10 15,0 0-33-15,0 0 7 0,0 0-7 16,0 0-36-16,0 0 8 0,0 0-28 0,0 0-45 16,0 0-16-16,0 0-29 0,0 0 20 0,0 0-167 15,0 0-114-15,0 0 51 0,0 0 22 16,-7-23 12-16,3 21 21 0,4 0 56 0,-2-2 14 16,0 0 10-16</inkml:trace>
  <inkml:trace contextRef="#ctx0" brushRef="#br0" timeOffset="26849.97">4909 1763 860 0,'0'0'312'16,"15"0"-18"-16,-15-12-3 0,0 12-4 15,0 0-36-15,19-22 8 0,-18 20-26 0,0-2 17 16,-1 1-36-16,0 0-27 0,-1 0 4 0,0 3-37 15,-1-1-17-15,-1-2 0 0,0 2-7 16,-3-1-9-16,1 4-21 0,-11 3 2 0,1 3 6 16,-2 1-8-16,1 3-6 0,1 2 12 0,2 2-11 15,-3 0 2-15,2 3 3 0,1-3-3 16,1 7-10-16,4-4 1 0,0 1-4 0,4 1-8 16,3 2-17-16,1-15 3 0,0 5-13 15,19 15 13-15,-9-15-5 0,4-3-20 0,2-2-8 16,3-4-33-16,0-1-33 0,5-3-36 0,-11 0-23 15,6 0 10-15,28-9-113 0,-20 2-47 16,-2-3-51-16,0 2 28 0,0-2-208 0,-1 2 43 16,-1-1 33-16,-2-1-50 0,0 0 39 0,-1-1 23 15,-1-1 15-15,-5 4 42 0,1-1-1 16,0 0 0-16,-2-1 4 0</inkml:trace>
  <inkml:trace contextRef="#ctx0" brushRef="#br0" timeOffset="27466.62">5277 1834 502 0,'-2'-3'368'0,"0"0"-20"0,-1 1-22 15,-1-1-4-15,-1 1-41 0,-1 1 13 16,-1-1 7-16,0 2-43 0,1 1-5 0,-2 0-19 16,-1-1-2-16,-20 11-14 0,11-2-22 15,4 3-9-15,-1 0-12 0,-2 3 1 0,5-1-25 16,2 2-2-16,0 1-24 0,3-2-6 16,3-1-19-16,0 1 6 0,3-4-22 0,0-2-2 15,1-1-10-15,0-8-5 0,0 0-6 0,0 8-3 16,0-8-15-16,13 13 0 0,-7-11-6 0,-1-3-14 15,4 0-13-15,6-5-14 0,2 0-1 16,-2-1 3-16,0-1-10 0,-4-1-10 0,2-1-3 16,-3-2 7-16,-2 0-3 0,-1 1-5 0,0-2 7 15,-3 3 9-15,0 2-6 0,-2 2 1 16,-1 1-4-16,1 1 14 0,-1 1-13 0,-1 2 7 16,0 1 6-16,0 2 19 0,-1 1 3 0,0 2 5 15,-1 0-4-15,1 2 2 0,-1 10 1 0,2-11-2 16,0 3 16-16,0 1 3 0,0-1-8 15,0 1-2-15,0 2 1 0,16 10 16 0,-7-15 0 16,0-2-29-16,1-5 16 0,1 2 1 16,-11-2-10-16,15 0 1 0,19-12-14 0,-13 3-19 15,-1-1-5-15,-2-2-13 0,0-2-7 0,-3-1-13 16,-1-1 1-16,1-1-12 0,-2-1-1 16,-3 0 2-16,-1-3 1 0,1-1-9 0,-5 0 10 15,0-2 9-15,-4 0 6 0,1 2-6 0,-1 0 14 16,-1-2 5-16,0 15 6 0,0-3 19 0,0 2 10 15,0 0 8-15,0 2 7 0,0 8-5 0,0-9-1 16,0 9 1-16,-11-8 9 0,8 10 10 16,0 3 7-16,-5 9 3 0,2 5 6 15,0 1 17-15,0 3 8 0,1 1-1 0,1 1-6 16,1 1 9-16,2-1-15 0,0 0-8 0,1 0 10 16,0-14 2-16,0 5-18 0,0 2-17 0,14 17-3 15,-11-18-3-15,2-2-22 0,0-7-10 0,0-3-33 16,3-2-44-16,-4-2-44 0,5 0 11 15,-2-1-167-15,0 0-71 0,10-16 32 16,-11 11-295-16,-2-1 52 0,1 0 55 0,-2 1 21 16,-1-1 47-16,-2 1 31 0,0-1 39 0,2-1 33 15,-2-1-9-15,0-1 34 0,0-3 29 0</inkml:trace>
  <inkml:trace contextRef="#ctx0" brushRef="#br0" timeOffset="27775.45">5476 1814 748 0,'-4'-2'384'0,"0"-1"-16"0,-1 3-38 0,2-1-42 15,-1 1 2-15,2-2-35 0,0 2-29 0,1 0 6 16,1 0-13-16,1 0-1 0,2 3-23 0,0-1-1 16,2 0-12-16,3-1-24 0,8 1-5 15,2 1-27-15,0-1-4 0,-9-2-9 16,7 0-21-16,3 0-6 0,-1 0-10 0,1 0-4 16,21-12 0-16,-22 8-13 0,-1-2-14 0,-3 5-13 15,-5-1 1-15,1 1-8 0,-10 1 8 0,0 0-18 16,8 0 1-16,4 11 3 0,-2 0 0 15,-5 2 4-15,-1-3-9 0,-2 7-3 0,-2 0-2 16,2 0 7-16,-2-7-5 0,0 2-9 16,0 0 10-16,0-2-7 0,0-1-22 0,0 0-15 15,0-3-25-15,0-6-24 0,0 7 6 0,0-7-146 16,0 0-65-16,-9 8 26 0,9-9-283 16,1-1 43-16,0-3 39 0,1-2 42 15,1-7 0-15,1-3 26 0,1 2 40 0,3-2 22 16,-5-3 21-16,3-1-14 0</inkml:trace>
  <inkml:trace contextRef="#ctx0" brushRef="#br0" timeOffset="27923.35">5792 1646 646 0,'-5'-7'387'0,"1"3"-17"0,-2 1-45 16,1 1-75-16,-1 2-24 0,1 1-18 0,-1 0-42 16,-6 8-29-16,0-1-21 0,4-1-39 15,-3 1-49-15,3-1-49 0,2-2-49 0,4 1 6 16,2-1-191-16,0-5-134 0,0 0 18 0,14 10 33 15,3-4 3-15,3-2 13 0,3 2-21 16</inkml:trace>
  <inkml:trace contextRef="#ctx0" brushRef="#br0" timeOffset="28207.6">5896 1749 598 0,'4'6'390'16,"-3"-2"-64"-16,0 1-10 0,0 2-41 16,-1 0 68-16,2 12-29 0,-2-8-11 0,2 19 4 15,0-10-10-15,2-1-32 0,0 0-14 0,2-1-23 16,0 0-11-16,0-4-28 0,2-1 4 0,3-2-38 15,-4-3 2-15,3-5-14 0,-1-1-21 16,1 0-11-16,-10-2 18 0,13 0-35 0,18-12-3 16,-11 5-12-16,-4-3-5 0,-2-4-25 15,1 2 6-15,-1-1-25 0,-3-1-4 0,0-1-6 16,-3-2 1-16,-2 1-26 0,-4 1 12 0,-2 5-19 16,0 10 1-16,0-13 0 0,-12-12-11 0,0 14-25 15,-1 3-14-15,-2 0-24 0,0 3-25 0,4 3 9 16,0-3-115-16,-3 0-51 0,2 3-72 15,5-1 31-15,2 1-244 0,1 0 34 0,1 1 32 16,3 1 54-16,0 0 21 0,0 0 28 16,29-5 24-16,-7 5 24 0,-8 0-18 0,4 0 5 15</inkml:trace>
  <inkml:trace contextRef="#ctx0" brushRef="#br0" timeOffset="28598.64">6272 1792 465 0,'12'14'445'0,"-1"0"-49"0,1-1-56 15,-2 1 33-15,0-2-31 0,-3 0-11 16,-2-2-6-16,-3-2-9 0,0-1-30 0,1 0-17 15,-2-2 7-15,0 0-32 0,0-1 4 0,-1 0-10 16,0 0-16-16,0-2-22 0,0-2 9 0,0 0 2 16,0 0-30-16,0 0-13 0,0 0-10 0,0 0 2 15,-15 7-8-15,11-9-24 0,-1 0-22 16,4-3 10-16,-1 1-19 0,-1-2-6 0,-2-10-29 16,8 3-4-16,-3 3 4 0,0-4 0 15,14-15-30-15,-4 10-3 0,4 2 6 0,-1 0-6 16,2 4-14-16,0 1 6 0,1 5-12 0,-1-2 5 15,1 3-5-15,-10 6-14 0,6 0 13 16,0 0-3-16,7 19-17 0,-8-5 19 0,-2 3 15 16,-3 1-9-16,-4 2-19 0,0-1 17 0,-1 1 5 15,4 0-11-15,-3-4 0 0,-2-7-8 0,0 1 16 16,0 2-12-16,0-2 3 0,0-2 16 16,0-1-7-16,0 0 5 0,0-7-9 0,0 5 15 15,0-5-12-15,7 9-4 0,0-9-17 0,0 0-24 16,13-2 3-16,-10 2-83 0,19-12-23 0,-11 2-67 15,-5 3-47-15,3-2 25 0,-9 1-178 16,8-2 34-16,-9 3-291 0,2 0 42 0,-5 2 55 16,-1 0 45-16,-2 0 59 0,0 0 22 0,3 1 18 15,-3 4 28-15,0 0 37 0,0-8 8 16,0 8 40-16,0-8 14 0</inkml:trace>
  <inkml:trace contextRef="#ctx0" brushRef="#br0" timeOffset="42066.67">7498 1889 809 0,'0'0'328'0,"0"0"-38"0,0 0-33 16,0 0-15-16,-13 0-5 0,13 0-22 15,0 0-26-15,0 0 65 0,0 0-10 0,0 0-24 16,24-11-5-16,-13 11-23 0,31 3-19 0,-10 0-15 16,4-3-11-16,0 2-21 0,1-2-18 15,0 0-6-15,1 1-8 0,-1-1-8 0,-1 1-4 16,0 0-17-16,-4 2-18 0,-15-3-20 0,7 0-30 16,0 0-5-16,24 9-27 0,-26-5 5 0,-5-1-61 15,-2-1 4-15,-4 0-14 0,-6-1-23 16,1-1-25-16,-4 1-59 0,-2-1 21 0,2-4-207 15,-3 4-93-15,0-3 46 0,0-1 52 16,-1 0 15-16,-2 1 23 0,-3-9 27 0,-1 0-13 16,-2-3 63-16</inkml:trace>
  <inkml:trace contextRef="#ctx0" brushRef="#br0" timeOffset="42394.05">7881 1729 896 0,'-6'0'304'0,"1"0"-51"16,0 0-9-16,0-2-17 0,3 5-31 0,0-2 21 16,1 2-25-16,2-3 60 0,1 2-6 0,4 1-11 15,11 6-14-15,3-1-30 0,6-1-9 16,2 2-22-16,-2-4-19 0,3 2 4 0,2 1-37 16,1 0 0-16,2 0-10 0,-1 0-15 15,-2 5 5-15,0-2-24 0,-7 4 0 0,1-3-17 16,-4 2 2-16,-2 3-12 0,-3 3 2 0,-3-3-3 15,-8 2-10-15,-5 0 8 0,0-12-10 16,0 7-2-16,-15 18 3 0,1-15-3 0,-3-1 4 16,-1 0-8-16,-5-2-11 0,-3-2-19 15,3-1-25-15,-2-2-33 0,-1 2 8 0,0-5-108 16,2 1-44-16,-2-4-78 0,16-3 30 0,-4 0-262 16,0 0 39-16,-11-13 20 0,18 7 32 15,5-2 46-15,2 1 4 0,10-7 46 0,7 0-2 16,5 1 65-16</inkml:trace>
  <inkml:trace contextRef="#ctx0" brushRef="#br0" timeOffset="42763.06">8790 1663 898 0,'-5'0'306'16,"3"-2"-48"-16,-1 1-2 0,0 0 10 0,1 1-16 16,-2 0-12-16,3 0-25 0,1 0 44 0,2 0-1 15,4 0 3-15,12-4-9 0,-4 4-30 16,7 0 3-16,8 0-25 0,3 0-22 0,1 0-12 15,2 0-19-15,31-13-9 0,-31 10-31 16,-1 3 2-16,-1-1-26 0,-1-2-14 16,-2 2-34-16,-5 0-43 0,-5-2-42 0,-4-1 6 0,-1 4-119 15,-6-1-24-15,-3 1-47 0,-6 0 20 16,4 0-230-16,-8 1-79 0,0 0 51 0,-1-1 38 16,-14 3 30-16,3 0 27 0,-1-1 17 15,-3-1 39-15,0 0-11 0,4-1 16 0</inkml:trace>
  <inkml:trace contextRef="#ctx0" brushRef="#br0" timeOffset="42964.09">9053 1641 551 0,'-5'3'345'0,"1"0"-14"0,-2 9 33 15,1 5-45-15,1 1 30 0,1 5 6 16,3 3-20-16,-1 1-21 0,1-3-18 0,0 5-45 16,-3 0-27-16,3 0-15 0,0-2-26 0,0-5-25 15,-1 4-5-15,1-16-18 0,0 5-35 16,0 1-45-16,0-4-31 0,0-2-28 0,0 0-1 15,11 4-96-15,-5-11-79 0,-3-1-55 0,5-1 25 16,-1-2-266-16,2 1-30 0,5 0 36 0,16-14 33 16,-15 4 31-16,7-1 26 0,-6 0 19 15,0-3 53-15,1 2 13 0,-2-2 6 0</inkml:trace>
  <inkml:trace contextRef="#ctx0" brushRef="#br0" timeOffset="43284.94">9242 1923 210 0,'-2'2'386'15,"-1"0"-53"-15,2 1 3 0,1-1-31 16,0 0 16-16,1 1-43 0,3-1 8 0,0-2-20 16,1 3-1-16,1-3-30 0,1 0-35 15,12 0-24-15,-10 0-18 0,4 0-4 0,20-11-26 16,-16 7 7-16,-1-2-31 0,0-5-12 0,-5 4-23 16,-1-1 13-16,0-1-25 0,-5 4-13 15,0-3-7-15,-3 2 1 0,-2 0-12 0,0 0 3 16,0 6-19-16,0 0 8 0,-12-8-15 15,9 8-11-15,-7 0 23 0,-7 5 2 0,-1 1-7 16,2 5 8-16,-2-1-24 0,2 4 13 0,3 1 2 16,1 5-4-16,1-2 10 0,7 1-13 15,-1-1 18-15,5-1-1 0,0-11-4 0,11 16-30 16,3-10-7-16,3-1-18 0,7-3 3 0,7-3-127 16,3-3-31-16,-2-1-67 0,-13-1 24 15,11 0-283-15,5 0 52 0,42-15 36 0,-33 7 22 16,-3-2 40-16,4-1 7 0,-2 0 23 0,4-3 15 15,-2 3 2-15</inkml:trace>
  <inkml:trace contextRef="#ctx0" brushRef="#br0" timeOffset="44030.44">10312 1884 323 0,'-4'5'423'15,"0"-3"-42"-15,1 2-77 0,1-1-3 0,0 0-12 0,4 2-35 16,-2-3 50-16,2 0-24 0,3 1-31 16,1-2-9-16,-1 0-22 0,4-1-30 0,11-2-29 15,-11 2-16-15,21-8-11 0,-10 1-19 16,2 0-20-16,-2-3-9 0,-4 1-10 0,0-3-19 16,-4 1-18-16,-2 0 1 0,0 1-9 0,-4 3 3 0,-2-1-16 15,-4 1-7-15,2 4 13 0,-2 3-9 16,0 0 7-16,-12-7-15 0,4 6-2 15,-9 4-4-15,8-3 8 0,-17 15 11 0,9-5-5 16,3 5 6-16,1 0 3 0,1 3 2 0,4 1-2 16,1 1 9-16,4 1 2 0,3-10 7 0,0 3-15 15,14 20 8-15,0-16-14 0,1-2 6 16,3-1-5-16,7-3 3 0,-1-3-3 0,1-4-13 16,5 2-26-16,-5-4-31 0,-12-3 3 0,8 0 4 15,25-15-55-15,-21 7-19 0,-2-3-4 0,-2-3-15 16,-5-4-11-16,3-1 0 0,-6 0-3 15,3 0 15-15,-7-1 19 0,-2 1 26 0,-1 4-6 16,-2-2 30-16,-4 7 7 0,0 10 17 16,0-7 21-16,0-1 14 0,0 8 3 0,-14-13 6 15,11 12 1-15,1 1 11 0,-2 0 41 16,3 1-14-16,-1 3 16 0,-3-1-9 0,2 2 14 16,2 0-7-16,-2 11 20 0,1-1 16 0,0-1-4 15,2-1 24-15,0-4-18 0,0 2 3 0,0 4-14 16,0-2-4-16,0 0 6 0,0-3-23 15,11 9-4-15,-8-13-2 0,-3-1-7 0,0-1 6 16,0 1 3-16,0-2-2 0,0 0 17 16,0-1-8-16,0-2 2 0,0 0 0 0,-3 3-6 15,0-3-17-15,1-2 7 0,0-1-16 0,0 0-1 16,0-4-4-16,0 0-12 0,-1-8 2 0,1-2 0 16,2-2-1-16,0 9-14 0,0-2 1 15,11-17-1-15,-1 15-11 0,-1 2 1 0,2 1 2 16,2 0-4-16,3 1 4 0,2 5 4 0,-1 3-2 15,-6 2-16-15,6 0 11 0,1 0-5 16,24 14 1-16,-23-7-4 0,3 3 8 0,-4 0 5 16,0 0-15-16,-2 4 10 0,0 1-3 0,-5 2-28 15,-1-3-12-15,-2-2-26 0,-4 0-2 16,-4-12 7-16,0 11-108 0,0-2-44 0,0 2-53 16,-22 9 28-16,13-10-284 0,-5-2 40 0,0-3 38 15,-6-1 20-15,3-3 45 0,-2 1 24 16,9-2 26-16,-5 0 59 0,-2 0-11 0,-1 0-9 15</inkml:trace>
  <inkml:trace contextRef="#ctx0" brushRef="#br0" timeOffset="44793.47">9304 1930 328 0,'3'-3'314'0,"0"1"-25"0,-1-2-25 15,-1 0-34-15,1 0-23 0,-1 1-1 0,-2-2-28 16,1 1-11-16,-1 1-4 0,0-3 8 16,0 2-34-16,-1 0 10 0,-2 1-18 0,3-2 27 15,-2 1-42-15,-2 1 13 0,0 1-31 16,-9-3-9-16,3 2-10 0,2 1 11 0,0 2-15 16,-1-1-7-16,2 1 9 0,-3 0-2 0,-16 16-7 15,14-4-12-15,-3 0 26 0,4 2-11 0,2-1 12 16,0 6 6-16,3-2 14 0,3 2-7 15,4 0 12-15,0-10 4 0,0 6-1 0,11 15 1 16,1-13-7-16,-3-2-1 0,7-2-3 16,1-3 4-16,4 0-25 0,-4-3-12 0,5-2 10 15,2-3-6-15,0-2-19 0,1 1 4 0,-11-1-19 16,6 0-7-16,23-17 8 0,-19 9-12 16,-4-2-4-16,-3-2-2 0,1-1-17 0,-6-3-3 15,-2 0 11-15,1-1 2 0,-8 0-5 0,-2 4-11 16,-1 6-3-16,0-2-4 0,-13-13 3 15,3 10 4-15,-3 2-4 0,-4 2-3 16,3 1 0-16,-4 3 0 0,-6 1 1 0,5 1 6 16,-3 2-10-16,1 0 5 0,10 0-9 0,-6 0-17 15,-1 0-12-15,-2 0-21 0,-18 10-34 16,23-8-11-16,4 1 11 0,2-1-102 0,2-2-32 16,1 0-42-16,2 0 26 0,4 0-282 15,0 0 37-15,0 0 34 0,-3-2 33 0,4 2 29 16,2-1 30-16,13-4 16 0,8 5 43 0,4-5 29 15,7 3-23-15</inkml:trace>
  <inkml:trace contextRef="#ctx0" brushRef="#br0" timeOffset="45580.16">11452 1840 212 0,'2'-2'383'0,"-1"-3"-85"0,2 2-47 0,-3-1-23 16,-3 1-8-16,2 1-40 0,-1-1-23 16,-6 3 7-16,2 0-7 0,1 2-27 15,-14 4 14-15,3 1-27 0,-2-1-11 0,2 6-22 16,-2-2-2-16,5 1-15 0,-3-2-6 0,5 3 4 16,4-2-25-16,0 0 17 0,4-3 6 0,1 0 7 15,2-7-43-15,0 0 19 0,0 8 0 0,25 9 6 16,-9-10-27-16,2 0 8 0,5-2-17 15,2-5 4-15,2 5-22 0,-6-2 6 16,4 1-6-16,-4-2 13 0,-1 2 6 0,-5 0-30 16,0 1 4-16,-7-1 1 0,-1-1-3 0,-1 2 4 15,-3-1 0-15,0-1 7 0,1 1 26 0,-4-4-3 16,0 0 1-16,0 0-17 0,-16 20 9 0,1-12 0 16,-2-1 5-16,1 0-4 0,-4 0-26 15,2-1 19-15,-7-2-6 0,3 1 14 16,0-2-17-16,-1 1-13 0,3-4-25 0,0 0-42 15,10 0-14-15,-1 0-32 0,-6-11-26 0,9 7 15 16,3-3-188-16,5 0 26 0,0 1-130 0,0-2 27 16,19-15 46-16,-3 8 10 0,2 2 13 15,5 0 17-15</inkml:trace>
  <inkml:trace contextRef="#ctx0" brushRef="#br0" timeOffset="46269">11701 1847 546 0,'2'0'309'0,"-2"1"-34"0,2 1 1 0,-2 0-25 16,-2 3-1-16,2 1 24 0,-2 0-37 0,0 9-29 15,2-8 12-15,0 5-12 0,0 1-27 0,0 3-4 16,0-1-4-16,0 1-5 0,13 12-16 16,-5-14-4-16,0-5-23 0,3 0-9 0,-2-2-20 15,0-3 5-15,-2-2-20 0,4-1 0 16,-1 0-15-16,-10-1-13 0,11 0-11 15,18-10-2-15,-13 3-28 0,-5-2-16 0,0-2 10 0,0-2-11 16,-2 1-25-16,-2-3 20 0,1-2 7 16,-4 3 0-16,0 1 0 0,-3 4-10 0,2-1-8 15,-3 5-2-15,0 5 6 0,0 0-9 16,0-7 22-16,0 7-1 0,0 0 0 0,-8-5 2 16,4 7-1-16,2 1 14 0,0 3-3 0,-5 9 3 15,5-4 27-15,0 8-10 0,2 0 16 16,0-11 1-16,0 4-4 0,13 19 18 0,-5-16-9 15,3-1-5-15,2-2 3 0,3 0-1 16,-3-7-10-16,3 2-6 0,1-3 7 0,2 0 1 16,-11-4-26-16,7 0-4 0,16-12-15 0,-17 4-31 15,3-3 3-15,-2 1-4 0,-3-4-8 0,-1-3-17 16,-2-1 7-16,1 4-13 0,-1-3-9 16,-5 3 32-16,-2 4-10 0,0 2-8 15,-2 2 29-15,0 0 9 0,0 4-4 0,0-3-22 16,0 5 4-16,0 0 6 0,0 0 4 15,-2-2 4-15,2 6 5 0,2-1 49 0,0 1-2 16,0 2 0-16,6 8 30 0,0 0 2 0,4 1 2 16,0 0 14-16,1-1-10 0,-2-1-3 0,-2 0 8 15,0 0-22-15,0-3 10 0,-3-1 1 16,-1-2-5-16,-1-3 2 0,-4 1 34 0,3-2 4 16,-3-2 18-16,0 0-27 0,0-1 11 0,-3 1-23 15,3-2-3-15,-2-1 4 0,0-2-3 0,-3-1-6 16,-2-7-8-16,1-2-7 0,1-1-11 15,1-1 3-15,2 2-4 0,2 7-30 16,0-4-6-16,0-2-10 0,13-16-33 0,-5 19-2 16,2 0-33-16,2-1-5 0,4 5 8 0,1 1-104 15,5 3-13-15,-10 2-27 0,-12 0-37 16,16 0-23-16,2 0 28 0,18 13-103 0,-22-10-35 16,3 3-45-16,0-1 32 0,-4 1 29 15,0 0 4-15,0-2 24 0,-8-1 39 0,0 2 34 16,-1-3 84-16</inkml:trace>
  <inkml:trace contextRef="#ctx0" brushRef="#br0" timeOffset="46557.27">12529 1952 995 0,'0'3'203'0,"0"-2"17"16,3 2-12-16,-3-1 6 0,0 0-28 0,0 0 13 16,5 0-9-16,-2 0 3 0,-1 0-21 0,0 0 52 15,3-2-24-15,-1 0-13 0,2 0 3 16,-1 0-10-16,4 0-34 0,-2 0-7 0,20-10-17 16,-15 3-6-16,1 1-22 0,0-2-7 15,0-1 2-15,-6 3-25 0,-2-1-1 0,-3 1-6 16,0 1-6-16,-2 1-13 0,0 0-10 15,0 4-8-15,0 0-9 0,0 0 5 0,-14-5 13 16,8 5-7-16,-6 9 14 0,-3 0 0 0,2 4 12 16,1 2-6-16,-1 2 0 0,2 0 5 0,3 2-15 15,2 0 5-15,4-2-1 0,2-5 0 16,0-12-5-16,0 13-20 0,22 11-4 0,-9-15-27 16,3-1-24-16,5-4-22 0,1 1 7 0,-8-5-127 15,8 0-41-15,29-11 21 0,-22 5-301 16,-1-3-2-16,2-2 28 0,2-2 23 0,0 0 48 15,0-4 49-15,4-3 16 0,2 2 25 16,0 0 19-16,0-1 34 0</inkml:trace>
  <inkml:trace contextRef="#ctx0" brushRef="#br0" timeOffset="46794.49">13560 1652 1224 0,'0'-1'410'0,"0"4"-40"0,0-1-15 15,-2 6 11-15,-1 12-7 0,3-8-22 0,0 9-2 16,0 5-27-16,0 2-16 0,0 2-23 0,13 33-39 16,-7-29-8-16,0-2-30 0,2-3-16 15,-1-3-17-15,1 3-23 0,-1-4-44 0,-2-4-54 16,0-4-34-16,-2-5-36 0,-1-4-61 0,0-1 11 16,-2-7-209-16,0 0 25 0,0-3 26 15,-2 0 21-15,0-1-347 0,-1-1 50 0,-3-9 33 16,-5-1 26-16,-2-4 42 0,0-2 23 15,-1 1 25-15,1 0 25 0,-4 2 33 0,1 1-4 16</inkml:trace>
  <inkml:trace contextRef="#ctx0" brushRef="#br0" timeOffset="47372.53">13335 1826 222 0,'-5'-3'505'0,"0"3"-95"0,2 0-65 16,2-2 47-16,1 2-25 0,1 2-26 0,5-2-18 15,1 3-34-15,10-3-40 0,-4 0-27 16,25 9-17-16,-12-6-20 0,2-3-22 15,1 2-20-15,-2 0-22 0,-13-2-37 0,10 0-40 16,4 0-54-16,3 0 0 0,33-10-49 0,-31 4-26 16,-6 1-4-16,5-2-36 0,-5-1 4 15,-5-1-18-15,0 1 21 0,-5-1-6 16,-1 2 10-16,-3-3 1 0,-5-1 18 0,-5 4 21 16,0-2 10-16,-3 9 1 0,0-6 15 15,0-2 30-15,-18-9 4 0,9 9 16 0,2 1 16 16,-2 2 24-16,0 1 18 0,1 3-9 0,2 0 2 15,-1 1 22-15,7 0 2 0,0 0-8 16,-26 13 70-16,15 0 22 0,-2 6 0 0,6 3 11 16,-1 2-11-16,2 3 10 0,1 2-15 0,3 1 5 15,2-14-12-15,0 8-2 0,0 3-6 16,12 32-14-16,-8-32-10 0,3-2-5 0,-2-3-28 16,0-1-2-16,1-6-2 0,-2 2-7 0,0-7-4 15,0-2-6-15,-2-1-7 0,1-2 12 0,-1-4-33 16,2-1-4-16,-4 0-13 0,0 0-17 0,0 0-10 15,21-17-15-15,-13 3-18 0,0 2-2 16,1-3-9-16,1-4-3 0,-3 2 9 16,4 1 3-16,-5 2 6 0,0 1 3 0,0 5 7 15,-1 1 5-15,0 2-3 0,-1 4 9 0,-1 0 2 16,-3 1 27-16,0 0 1 0,12 11 5 16,-2 2 3-16,-1 1-4 0,0 5 18 0,3-2 11 15,-2 0-4-15,1-1-2 0,0 0-15 0,-3-1-7 16,1-2 13-16,-1-1-10 0,-2-3-4 15,-3-3 8-15,3 2-30 0,-2-4-19 0,0-3-28 16,0 0-50-16,2-1-21 0,-6 0 13 0,10 0-144 16,13-10-22-16,-6 2-53 0,0-3 29 15,-4 0-264-15,9-1 54 0,-8-3 39 0,1 0 26 16,-4 1 33-16,0 0 12 0,0 0 34 0,-5 1 17 16,2-1 18-16,-8 4 261 0</inkml:trace>
  <inkml:trace contextRef="#ctx0" brushRef="#br0" timeOffset="47904.43">14237 1996 1122 0,'0'-8'236'0,"-12"-4"-4"16,8 7 10-16,-5-5-15 0,-2 2 14 15,1 3-17-15,1 1-26 0,-1 2 33 0,10 2 17 16,-8 0-16-16,-17 17-20 0,11-9 9 0,-2 8-18 16,4 1-13-16,3 0-1 0,1 0-23 15,2 1-15-15,1 0-2 0,4-1-10 0,1-10-16 16,0 3-18-16,0 0-7 0,0-1 1 16,12 6-10-16,-7-11-6 0,0 2-29 0,0-4-11 15,1 0-19-15,1-2-12 0,0-2-4 16,4 2-24-16,1 0-4 0,20-15-11 0,-18 6 2 15,-2-2-22-15,3-2 13 0,-3 0 0 0,-1-1 4 16,-2-1-14-16,-1 6 9 0,-1 0 18 16,-2 3-15-16,-2 1 25 0,0 3-10 0,-1-1 8 15,-2 3 19-15,0 0 2 0,0 0 18 0,5 11-5 16,-3-5 10-16,1 8 10 0,2 1-12 0,0-1 13 16,-3-3-10-16,8 2-5 0,-2 0 4 0,1-1 10 15,-3-5-4-15,3 0-14 0,-2-1 4 16,0-4-11-16,0 0 4 0,3-2 0 0,-10 0-14 15,13 0-6-15,17-12-14 0,-12 3-1 16,-2-1-22-16,-2-4-8 0,1-2 11 0,-1-2-21 16,-3 1-10-16,-2-8-4 0,2 1-7 0,-2-2 6 15,-2 1 35-15,-1-1-18 0,1-1 13 0,-4 3 1 16,-2 0 14-16,-1 14 21 0,0-2 15 16,0 1-15-16,0 2 17 0,0 0-5 0,-13-2 3 15,10 10 23-15,-1 1-6 0,0 4 23 16,-3 8 3-16,-2 4 7 0,3 3 13 0,3 2 12 15,1 6 1-15,2-16 11 0,0 8-17 0,0 5-6 16,18 25-6-16,-9-23 8 0,0-2-22 16,2-4 10-16,-1 1-32 0,1-3-7 0,1-4-51 15,-4 0-19-15,0-8-40 0,1-3-63 16,0-1 13-16,-9-2-163 0,12 0 27 0,13-14-323 16,-16 7 52-16,-6-1 47 0,3-6 8 0,-3-3 36 15,-2 3 33-15,-1 14 23 0,0-15 46 0,-18-17 11 16,7 15 18-16,-1 3 9 0</inkml:trace>
  <inkml:trace contextRef="#ctx0" brushRef="#br0" timeOffset="48050.31">14467 1921 816 0,'-4'-1'443'0,"1"-1"-56"0,0 1-43 0,-1 0-7 16,2 0-42-16,2 1-12 0,-2 1-50 0,5 0-8 16,0-1-41-16,4 1-18 0,10 1-77 15,-5-2-11-15,6 0-169 0,33 7-93 0,-19-3 15 16,5-1-314-16,7 1 34 0,0 0 31 15,4 3 28-15,3 0 23 0,0 2 55 0,5 0 23 16,4 1-14-16</inkml:trace>
  <inkml:trace contextRef="#ctx0" brushRef="#br0" timeOffset="48839.05">15972 1647 287 0,'3'-11'489'0,"-5"3"-89"0,1 1-62 16,-5 2-8-16,-1 2-65 0,-9 0-32 0,-4 6 31 16,-5 7-33-16,5 2-1 0,-3 5-1 0,-2 5-12 15,1 6-4-15,0 4-5 0,1-1-16 16,2 4-19-16,4 3 3 0,5-5-18 16,5 0-11-16,4-1-2 0,3-17-3 0,0 7-3 15,17 24-11-15,-5-24-19 0,2-3 14 0,4 1-27 16,1-6 0-16,6-2-20 0,1-5 1 15,1-4-13-15,-1 0-8 0,-12-3-22 0,7 0-22 16,25-13-12-16,-19 3 1 0,-3 0-21 0,-2-3 2 16,-2-1-2-16,-4 0-11 0,2 1 3 15,-6 2-3-15,-2-1 1 0,4 4 8 0,-8 2-5 16,-1 0-9-16,-4 5-1 0,-1 1 16 0,-3 2 19 16,0 2 4-16,0 0 4 0,1 3 10 0,-4 9 6 15,-1 2 14-15,5-1-9 0,2-10 4 16,0 5 5-16,0 2 25 0,17 16-14 0,-10-17 3 15,4 0 10-15,2-3-9 0,-5-3-1 16,9-2 0-16,-1-3-2 0,0 0-5 0,-7-2-12 16,7 0 0-16,17-10-10 0,-15 1-8 0,-1-3-17 15,-2 0-3-15,1-1-3 0,-4-3-7 16,-1 0-8-16,-4 0-5 0,-2 1-2 0,-3 2 8 16,-2 13-10-16,0-11-18 0,-22-12 5 15,8 13-15-15,-5 3 0 0,1 0-11 0,-1 2-11 16,-2 0-12-16,3 2 8 0,2 1-116 15,6 1-30-15,0 0-34 0,0 1-54 0,5-1 30 16,0 1-183-16,4-1 39 0,1 0 33 0,0 1-50 16,11-2 59-16,-3 2 5 0,16 0 9 15,2-3 36-15,-2 3 29 0,4-2 10 0</inkml:trace>
  <inkml:trace contextRef="#ctx0" brushRef="#br0" timeOffset="49342.39">16460 1954 716 0,'5'2'379'0,"10"6"3"0,-5 2-51 16,-3 4 19-16,1 3 1 0,-1-3-10 0,-1 5-18 15,-2-2-15-15,-1 0-28 0,2 2-40 16,-3-6-14-16,-1-3-15 0,-1-3-13 0,2 2-36 16,-2-4-12-16,0 0-21 0,0-1-1 0,0-1 22 15,0-1-12-15,0 0-17 0,0-1-3 16,0-1-22-16,0-2 0 0,0 0-19 0,0-1-4 16,0-2-11-16,2-1-31 0,-2 0-17 15,5-16 8-15,4 5-19 0,0 0 0 0,2 1-7 16,2 1 16-16,-2 4-1 0,3 2-20 0,0 2 17 15,-3 4-17-15,1 3 9 0,-12 0-7 16,11 0 11-16,16 14 8 0,-12-5-16 0,-4 1 3 16,2 0-1-16,-3 1-1 0,1 1 3 15,-1-2 4-15,-3-2-7 0,-2-2 15 0,1-1-9 16,-2 0-3-16,-2-2 8 0,1 0 8 16,-1-1 5-16,-2 0-3 0,2-2-2 0,3 2 20 15,-5-2-29-15,0 0 1 0,0 0 14 0,0 0-7 16,1-12-6-16,-1 7 12 0,1-2-26 0,0 0 12 15,2-8-13-15,3-2 23 0,1 1-20 0,4 1 3 16,-2 2-2-16,2-1 9 0,3 3-10 16,2 5-7-16,1 1 7 0,4 5-3 0,-12 0-2 15,7 0 8-15,25 12 12 0,-19-3 3 16,-1 2-13-16,2 0 20 0,-4 0-16 0,-1 1 8 16,-2 2 0-16,-4-4-1 0,-4 0-14 15,-2-1 9-15,-1-4-14 0,-3 0-19 16,-2-2-47-16,0-3-43 0,0 0-56 0,0 0 16 15,-9 2-145-15,6-4-85 0,1 0 35 0,-1-1 30 16,-1 0 30-16,2 0-239 0,0-2 39 16,0-1 37-16,2 1 19 0,1-3 30 0,-1 0 29 15,14-14 25-15,-1 8 52 0,-3 1-5 0,0 3 8 16</inkml:trace>
  <inkml:trace contextRef="#ctx0" brushRef="#br0" timeOffset="50183.35">17186 1980 574 0,'-1'2'407'0,"3"3"71"16,-1 0-12-16,4 10-27 0,-3 2-13 0,2 0-43 15,-1 2-36-15,2-1-14 0,-2 0-36 0,1-2-19 16,-2-2-28-16,-2-2-18 0,1-4-27 16,0-1-46-16,-1-1-1 0,0-1-14 0,0-2-3 15,0 1-25-15,0-2-9 0,0-2-8 0,0 0-17 16,0 0-19-16,-1 0-23 0,0-2-12 16,1-2-5-16,0 1-41 0,1-6 5 15,0-8-27-15,-1 10-6 0,10-18 10 0,-2 8 0 16,2 5 3-16,-4-2 11 0,5 6-3 0,0 2 6 15,-1 3-1-15,-1 0-7 0,-9 3 14 16,15 0 21-16,15 13 0 0,-15-4 17 0,0 1 0 16,-5 2 24-16,4 0-14 0,0 0 17 15,-5-2 3-15,0 2-15 0,-2-5 4 0,-1 1-17 16,-3-3-5-16,-1-1 12 0,1 1-14 0,-1-3 16 16,-1 0 2-16,-1-1-5 0,2-1-10 15,-2 0 2-15,0 0-13 0,-2 0 1 0,2-3 0 16,-1 1 2-16,1-3-3 0,0 0-2 15,1-2-28-15,3-9 17 0,3-1-18 0,0 2 2 16,2 1 11-16,5 1-10 0,-4 2 0 0,4 1-1 16,0 4 15-16,2 1-9 0,2 3-3 0,-4 2 7 15,-4 0 3-15,3 0-1 0,18 17 14 16,-14-7 12-16,-2-1-10 0,-1 3-3 0,-1-1 4 16,-1 3 2-16,-4-6-6 0,-6-2 6 0,2 1-22 15,-3-3-5-15,1 0-24 0,0-2-19 16,-2 1-39-16,2 0-33 0,-2 0-38 0,2-1 15 15,-2-1-130-15,1-1-52 0,0 0 29 0,-1 0-179 16,0 0-63-16,0 0 54 0,8-13 5 16,1 3 41-16,1-3 32 0,2 2 25 0,-2-3 25 15,1 0 23-15,0 2 89 0,-5 5 255 16,0 2-1-16,0 0 246 0,-5 3 8 0,1 2 18 16,-2 0 38-16,0 0-37 0,0 0 48 0,0 0-30 15,10 14 6-15,-9-8 1 0,0 1-22 16,0 0-1-16,-1 1-15 0,4 14-28 0,-2-6-11 15,4 0 0-15,-3-6-46 0,-3 2-23 0,2-5-9 16,-2 0-23-16,0-3-10 0,0 0-2 16,0-1 1-16,0-3-22 0,0 0 11 0,0 0-9 15,0 0-17-15,1 5 3 0,-2-8-31 16,-1 0 7-16,2-1-4 0,-1 0-13 0,1-4-18 16,1 0-12-16,3-10-4 0,4 0 4 15,-1 0-13-15,2 0 2 0,2 3-6 0,0 3 29 16,1 2-10-16,-2 3-15 0,-1 4 18 15,2 1 8-15,-11 2-3 0,14 0 6 0,18 15-4 16,-16-3 10-16,0 2 6 0,-3 1-10 16,0 0 0-16,-3 1-1 0,-2-1 4 0,0-1 2 15,-4-1-9-15,1-1-15 0,-3-5-29 16,0 0-5-16,-2 0-39 0,0-7-30 0,0 0-29 16,0 0 12-16,0 0-149 0,0 0-67 0,-12 8 29 15,10-8-324-15,1-3 44 0,0 0 67 16,1 0 49-16,0 0 13 0,4-2 47 0,11-5 7 15,8 1 49-15,2-1 24 0,8 2 21 16,4 2 11-16,3 2-16 0</inkml:trace>
  <inkml:trace contextRef="#ctx0" brushRef="#br0" timeOffset="50884.71">19424 1656 434 0,'10'13'501'16,"-1"8"-96"-16,-2 5 27 0,-1 1-30 15,3 6-36-15,-4 4-17 0,1 1-21 0,-1 1-11 16,0 1-32-16,-1-3-11 0,2 1-37 16,0-3 5-16,1 2-9 0,-2-5-30 0,0-3-39 15,-1-3 3-15,0-1-37 0,-1-1 5 0,-1-7-18 16,1-5-10-16,-2-3-4 0,0-3 6 15,1 0-24-15,-2-3 3 0,2-2-22 0,-1 0-5 16,-1-1-1-16,0 0-15 0,-1-4 0 16,3 1 5-16,-3 1-30 0,3-1-4 15,-2-1-18-15,0 1 0 0,0-1 6 0,0 1-8 16,0 0-2-16,0-1-9 0,-2 1-1 0,4 1 20 16,-2-1-10-16,0 1 15 0,0-1-20 15,1 1 17-15,-1 0-14 0,0 2 8 0,0 0 10 16,0 0-11-16,0 0 0 0,0 0 4 15,0 0-20-15,0 0 11 0,0 0-2 0,0 0 9 16,0-5-10-16,0 5 2 0,0 0 0 0,0 0 6 16,0 0-1-16,0 0-4 0,0 0-6 0,9-14 1 15,-11 16 1-15,3-4-9 0,0 1-2 16,-1 1 12-16,1 1-12 0,-1-1 20 0,0-1-5 16,0 1-11-16,0 0 8 0,0 0 8 15,1 0-13-15,-1-2 10 0,0 2 4 0,-1 0-7 16,1 0 8-16,1 0-4 0,-1 0-11 0,0 0 11 15,0 0-16-15,0-1-2 0,0 0-19 16,1-1-9-16,-1 0-17 0,0 1-26 0,0 0-12 16,0-1-34-16,0 0 11 0,3 0-71 15,-3-1-27-15,1-1-25 0,0 0-38 0,0 0 28 16,0-1-138-16,0-1-97 0,5-8 9 0,-5 2 43 16,-1 5 31-16,0-4 27 0,-10-15 38 15,2 7-3-15,2 1 16 0,-5 0-3 0</inkml:trace>
  <inkml:trace contextRef="#ctx0" brushRef="#br0" timeOffset="51086.25">19416 1424 337 0,'2'-2'298'0,"-1"-1"-59"0,0 1-83 16,0 1-44-16,-1-1-61 0,1-1-6 0,-1 1-334 15,0 0-22-15,0 0 15 0</inkml:trace>
  <inkml:trace contextRef="#ctx0" brushRef="#br0" timeOffset="51514.9">20069 1745 557 0,'9'3'478'0,"-3"-2"-85"0,-2 1-30 16,-3-2-34-16,-2 1-19 0,-1 1-62 16,-2-1 4-16,-3 0-29 0,-11 5-20 0,-2 0-21 15,-1 4-28-15,-1-3 0 0,1 2-34 0,1 3-1 16,0 2-10-16,2-1-16 0,1 0-19 15,4 0-9-15,1 0 7 0,3-1 2 0,2 2-33 16,3-4 13-16,3-1-11 0,1-9 3 0,0 8-19 16,12 5 9-16,1-3-1 0,2 1-1 15,4-4-8-15,0 3-25 0,3 1 19 0,0-1-3 16,2 2-12-16,-1 1 11 0,0-4-9 0,-2-1 8 16,0 1 3-16,-4-1-28 0,-2 0 15 15,-4 3-24-15,-2-4 24 0,-3 0-20 0,-2-4 10 16,-1 2 3-16,-3-1 15 0,0-4 10 15,0 0-2-15,-10 11 8 0,-2-4-14 0,-5-2-1 16,-2-1-10-16,1 1 12 0,-4-3-8 0,-1-2-3 16,12 0-30-16,-6 0-20 0,-2 0 6 15,0 0-112-15,-1 0-53 0,-16-12-50 0,23 6 25 16,5 1 20-16,3 0 20 0,5 4-305 0,5-1 34 16,3 1 35-16,13 2 37 0,-9-1 18 15,11 0 35-15,4 0 5 0,38 9 26 0,-22-6-11 16</inkml:trace>
  <inkml:trace contextRef="#ctx0" brushRef="#br0" timeOffset="52463.94">20867 2097 568 0,'13'-8'393'0,"-6"-1"-38"16,-3 2-30-16,-3 0-22 0,-2 3-38 0,-3-1-8 15,-2 3-4-15,-1 1-27 0,-10 0 2 0,5 1-16 16,-3 0-7-16,-25 14-31 0,17-4-4 15,-2 2-9-15,3-1-15 0,2 3-7 0,1 0-18 16,3 2-20-16,-1-3-4 0,5 3 3 16,4-1-11-16,4 0-13 0,1-3 0 0,3-3-12 15,0-9-3-15,0 6 2 0,17 10-8 0,-4-10-5 16,2 1-7-16,3-5-14 0,3-1 0 0,-11-1-19 16,5 0-17-16,23-10-4 0,-18 2 4 15,0-2-19-15,-1 3-2 0,-4-6-21 0,7 3 4 16,-9-2-11-16,2-3 0 0,-2 2 15 0,3 2 4 15,-9 5 4-15,-3-3-2 0,3 6 0 16,-5 0 14-16,-1 2 2 0,-1 1 12 0,0 3 21 16,-1 1 8-16,-1 1 2 0,-5 9 11 0,4 0-4 15,-2 1 11-15,2 2-7 0,2-3 18 16,1-6 1-16,0 2 5 0,0 2 9 16,14 12-4-16,-6-13 5 0,3-1-6 0,-4-4-1 15,2-2-14-15,0-1-11 0,0-3 5 0,-9 0-2 16,9 0-8-16,6 0-22 0,1 0 2 0,16-16-6 15,-18 8-14-15,1-4-7 0,0-1-6 16,0 1-7-16,-2-2-3 0,-1-2 9 0,-2 4 1 16,-2 2 4-16,-1 2 0 0,-3 3-14 15,-1 0 6-15,-2 2-8 0,-1 3 0 0,0 0 6 16,-3 1 6-16,2 2 13 0,0 0 8 0,0 1-3 16,-1 0 8-16,0 1-5 0,1 0 6 0,1 1-2 15,0 0 18-15,2-1-10 0,0-1 11 16,-2-4 5-16,0 0-16 0,10 11 10 0,1 0-1 15,-1-8-5-15,-2-1 0 0,-1-1-4 0,2 0-5 16,-9-1-15-16,8 0 4 0,3 0 0 16,15-14-13-16,-14 6 2 0,3-3-5 0,-2 1-4 15,1 0 8-15,-4 1-10 0,1-2 13 0,-4 2-10 16,0 5 6-16,-2-1-1 0,-2 3-11 16,-1 1 9-16,-1 1 12 0,-1 0-14 0,0 0 30 15,0 10-6-15,-1-6 9 0,1 1-7 0,0 3 15 16,0-1-8-16,0 1-1 0,0 0 8 15,0 4 0-15,11 16 3 0,-3-14 11 0,1-2-18 16,-1-2 13-16,5 0 0 0,1-2-16 0,-1-4 12 16,1-1-8-16,4-1-24 0,-10-2-5 15,5 0-13-15,15-15-19 0,-11 5-25 0,1-3-11 16,-2 0 9-16,1-4-67 0,-4-3 13 0,0-3-36 16,2 1 9-16,-5 0 4 0,-1-2 28 0,-1-3 8 15,-1 2 8-15,-1-3 7 0,-2-1 35 16,-2 4 1-16,-2 3 31 0,0 11 5 0,0-4 48 15,0 1-8-15,-11-15 25 0,7 20-15 0,2 3-3 16,-1 1 28-16,-2 5-16 0,2 0 35 16,-1 5 11-16,-6 7 43 0,4 7 16 0,3 3 8 15,-1 5 0-15,3 4-8 0,1 2 13 16,0-17-27-16,0 6-11 0,11 31-5 0,-7-24-5 16,5-1-14-16,-2-2 3 0,0 0-21 0,0 0-17 15,0-4-19-15,-1-3-1 0,1-3-22 16,2-5-30-16,-3-4-46 0,4-3 8 0,-3-3-176 15,-7-1-59-15,0 0-62 0,24-12 32 16,-14 2-248-16,-1-2 44 0,0-2 41 0,-3 2 33 16,-2-7 43-16,-2-1 7 0,0 0 50 15,-2 11 39-15,0-5-24 0,-11-17 56 0</inkml:trace>
  <inkml:trace contextRef="#ctx0" brushRef="#br0" timeOffset="53546.34">21639 2080 704 0,'-4'0'383'0,"1"0"-78"0,0 0-38 15,1 0 75-15,0 1-10 0,2 0-33 0,2 1-23 16,2 1-42-16,0-1-8 0,16 3-29 0,1 0-27 16,-2 0-20-16,7 0-26 0,-2-3-32 15,3 1-36-15,-1-1-6 0,-15-2-69 0,8 0-31 16,0 0-28-16,2 0-18 0,16-13-13 16,-18 6-26-16,-4-1 12 0,2-3 3 0,-7-3 10 15,0 2-1-15,-2-2 19 0,-4 3 9 0,-2 1 22 16,-2 0 2-16,0 10 13 0,0-7 4 15,0 0 34-15,-14-12 3 0,4 9 18 16,0 1 2-16,3 1 10 0,-3 3 15 0,2 2 23 16,0 2-5-16,4-1-5 0,4 2 12 15,-13 0 20-15,-11 15-9 0,12-4 59 0,-4 4 22 16,6 4 17-16,1 3-9 0,-1 1 3 0,7 2 8 16,0 2-12-16,1 1-1 0,2-13-8 0,0 5 6 15,14 31-35-15,-9-22 5 0,1-5-27 0,-3 0-8 16,3-7-11-16,-4 2 10 0,3-4-11 15,1-1-21-15,-4-4-9 0,0-3 19 0,0-2-16 16,-1 0-7-16,0-3 7 0,1 1-15 16,-1-3-12-16,-1 0 9 0,0 0-6 15,0 0-18-15,6-10-23 0,-4 5 16 0,6-9-24 16,-3 1-12-16,3-4 3 0,0 1-1 0,0-1-3 16,2 0-6-16,1 2-1 0,1 6 7 0,-3-2 2 15,2 2-1-15,-3 3 5 0,-3 0-2 16,2 4 6-16,-1 2-4 0,-6 0 3 0,0 0 7 15,6 0-5-15,5 12 9 0,-8-7-1 16,3 9 8-16,-2 5-1 0,-4-13 13 0,0 5 4 16,0 2 16-16,11 16-13 0,-8-17 13 0,-1-2-1 15,0-5-14-15,1 2 26 0,1-3-1 16,-3 1-5-16,0 1 22 0,4-3-23 0,-1 0 3 16,0-3-2-16,2 0 1 0,-1 0-10 15,3 0-4-15,2 0-21 0,15-14-1 0,-9 4-4 16,-1 0 9-16,2-4-10 0,-3-1 2 15,1 1-7-15,-5-1-10 0,2 1 5 0,-3-1 3 16,0 4 3-16,-5 4 1 0,-1-3-13 0,-3 5 0 16,0 5 10-16,0 0-7 0,0 0-6 15,-11-10 11-15,7 10 3 0,-2 1 2 0,-9 8 1 16,6 0 3-16,-4 1 0 0,4 2 3 16,-1 2-11-16,0 0 21 0,0 1-15 0,6-5 3 15,0 5 3-15,2-3 13 0,2-2-7 0,0-10 10 16,0 8-10-16,0-1 11 0,0-7-15 15,11 18 6-15,-8-15-3 0,1-3 15 0,3 1-23 16,0-1-6-16,11-3-5 0,-9 3 1 16,19-9-22-16,-10 0 10 0,0 0-15 0,-2-3-8 15,0 0-5-15,-1-2-3 0,-2 3 23 16,0 2-8-16,-3 1 12 0,-5 4-2 0,0 0-9 16,-1 1 11-16,-4 3 5 0,0 0-10 15,0 0 9-15,0 0 4 0,0 0 4 0,4 10 10 16,-4-6-7-16,-1 2 13 0,0-1 2 0,1 1-3 15,-1-1 10-15,1-1 2 0,-1 2 16 0,1-6 2 16,0 0-4-16,0 9 0 0,0-9 8 16,0 7 13-16,0-7-3 0,0 6 4 0,0-6 2 15,0 0 14-15,0 0-28 0,0 0 13 16,0 0-11-16,1 9-8 0,0-12-4 0,1 0-1 16,1-1-7-16,5-7-10 0,0-2 3 15,1 1-1-15,2-1-11 0,2 2 10 0,-2 1-10 16,0 2 6-16,3 1-1 0,-8 4 2 0,4 0-12 15,-10 3 9-15,7 0-5 0,-7 0 2 16,16 12-11-16,-6-3 15 0,-3 7-13 0,-1-3 13 16,0 1-18-16,2-1 11 0,-3 4-9 15,-1-6 4-15,-3-3-11 0,-1-1-21 0,0-1-18 16,2-2-20-16,-1 0-50 0,-1-1 14 16,0-1-81-16,1-2-22 0,-1 2-46 0,0-2-50 15,0 0 31-15,0 0-229 0,4-14 9 0,-4 8 52 16,2-2 32-16,2-9 29 0,1-4 20 0,-1 1 33 15,6-2-11-15,-4 0 28 0,0-1 8 16</inkml:trace>
  <inkml:trace contextRef="#ctx0" brushRef="#br0" timeOffset="53770.43">22638 2002 360 0,'2'-14'520'16,"-1"5"-104"-16,0 1-37 0,-1 1-57 0,2 4-17 16,-2 1 17-16,0 4-1 0,0 3 4 15,0 2 1-15,3 18-33 0,-3-12-4 0,0 7-28 16,8 31-30-16,-5-20-13 0,2 2-7 0,1 0-33 15,-1 2-11-15,2-1-22 0,-1-2-2 16,0-4-30-16,-1 0-14 0,1-2-35 0,-1-1-18 16,0-3-13-16,0-5-29 0,-1-3-28 0,-2-4-44 15,0-5-70-15,-1-2 14 0,5-1-122 0,-6-2-58 16,0 0 27-16,9-11-278 0,-7 6 27 16,-1-1 41-16,6-12-8 0,-5-1 34 0,-2-2 64 15,0 12 12-15,0-6 25 0,0-3 14 16,-15-18 7-16,7 19 19 0</inkml:trace>
  <inkml:trace contextRef="#ctx0" brushRef="#br0" timeOffset="54058.71">22648 2213 385 0,'-5'-3'378'16,"1"1"-42"-16,1 0-13 0,1 1-38 0,0 0 18 15,1 0-38-15,1 1 11 0,1-1-10 16,1 1-3-16,1 2-28 0,2-1-5 0,1-1-31 16,1 1-12-16,1-1-21 0,12 2-16 0,-10-2-8 15,6 0-25-15,2 0-13 0,2 0-11 16,0 0-3-16,1 0-18 0,0 0 1 0,-3 0-17 15,17 9-3-15,-24-4-18 0,-2-1 6 16,3 7-16-16,-3 0 8 0,-2 5-2 0,2-1-12 16,-1 1 6-16,-5 1-9 0,4 2-2 0,-2 1 7 15,-3-1-10-15,0 0 1 0,-2-4 0 0,0-7 5 16,0 3-13-16,0-1 10 0,0 0-17 16,0-2-22-16,0-2-27 0,0-6-15 0,0 0 7 15,0 7-131-15,-11-1-64 0,13-7 24 0,0-1-220 16,-1-3-66-16,3 1 29 0,6-7 35 15,-7-1 23-15,2-2 14 0,1-1 26 0,-1-2 60 16,3 3 14-16,-1-4 0 0</inkml:trace>
  <inkml:trace contextRef="#ctx0" brushRef="#br0" timeOffset="54187.05">22914 2191 328 0,'-11'-7'337'0,"-2"-4"-45"0,2 2-26 15,-2 4-37-15,1 1-40 0,4 0-12 0,-2 1-31 16,2 1-18-16,2 0-29 0,0 1-51 0,3 0-37 15,-2 0-45-15,2 1 4 0,0-1-290 16,3 1-34-16,0 0 24 0,2 5 17 0,2-2-7 16</inkml:trace>
  <inkml:trace contextRef="#ctx0" brushRef="#br0" timeOffset="54466.28">23159 2270 772 0,'4'-1'370'0,"-2"1"-29"0,0-3-38 0,-2 3-38 16,-1-2 26-16,-2 1-22 0,-2 1-14 0,0 0-7 16,-9 5-37-16,-4 3-1 0,4 1-11 15,-4 5-22-15,4 0-6 0,-1 2-10 0,3 1-11 16,2 0-6-16,2 4-11 0,6-5-12 0,-4 3-11 16,6-12-2-16,0 2-8 0,11 12-3 15,-1-7 0-15,1-3-25 0,2 0 2 0,1-2-13 16,3-3-16-16,1-1-36 0,-1-3-46 15,-2-2-52-15,-5 0 10 0,5 0-149 0,1 0-86 16,22-11 29-16,-20 10 28 0,1-7-294 0,-3-2 40 16,-3-2 37-16,7 1 14 0,-7-5 51 15,2-1 27-15,3 2 55 0,-1-1 1 0,-2 1 37 16</inkml:trace>
  <inkml:trace contextRef="#ctx0" brushRef="#br0" timeOffset="54912.98">23738 2019 983 0,'3'1'389'15,"-2"1"11"-15,-1 5-31 0,0 0-10 0,0 14-20 16,0-9-24-16,0 8-23 0,0 3-29 0,0 3-27 16,0 5-27-16,0-2-7 0,0 1-22 15,7 30-15-15,-4-26-15 0,1-5-23 0,-3 3-6 16,4-2-8-16,0-5-19 0,2-4-6 15,-2-1-16-15,-1-4 9 0,-2-5-11 0,0-4-7 16,1 0 2-16,-1-3-22 0,1-3-5 0,-1-1 4 16,-2 0-7-16,0 0 1 0,0 0-14 15,10-26-6-15,-5 16 1 0,1-9-5 16,2 1-13-16,0-1 6 0,3 0-5 16,2 3 0-16,-3 1-10 0,0 4 7 0,0-1 0 15,-1 5 10-15,-2 0-18 0,1 6 10 0,0 1 2 16,0 0-12-16,-8 0 6 0,10 0 9 15,12 13-2-15,-10 1-2 0,-1 1-8 0,-2 4 11 16,-2-4-2-16,-2 2-16 0,-1-2 15 0,-3-4 2 16,-1-11 0-16,0 10-7 0,0-2-2 15,0-1-1-15,-12 6 3 0,2-2-24 0,-3-7-27 16,3-2-39-16,-1-1 8 0,11-1-108 0,-14 0-57 16,-16-10 22-16,14 1-274 0,0-1-48 15,3-2 39-15,1-3 42 0,5-2 29 0,1 1 24 16,-1-3 29-16,2-1 52 0,4 0 7 15,1 8 14-15,0-4-5 0</inkml:trace>
  <inkml:trace contextRef="#ctx0" brushRef="#br0" timeOffset="55191.23">24157 1926 613 0,'8'-1'385'0,"-2"-1"22"0,-2 6-3 16,1 3-38-16,-2 9-23 0,-1 5-11 0,-2 5-20 15,0-12-13-15,0 9-24 0,0 6-33 0,-10 36-5 16,6-23-28-16,0 1-15 0,-2 4-7 0,1-1-23 16,0 3-18-16,3-3-8 0,0 0-40 15,0-5 20-15,1 1-33 0,0-7-8 0,0-3-1 16,0 2-33-16,0-6-15 0,1-18-33 16,0 5-5-16,0-3-42 0,0-1-57 0,12 6 10 15,-7-13-96-15,1-5-33 0,1 0-27 0,8-4-26 16,4 2 30-16,-5-6-139 0,3-3-44 0,5-3 32 15,-6 0 31-15,2-4-48 0,-2-1 26 16,2-3 24-16,-2-1 26 0,-1-1 78 0,-2 2 177 16</inkml:trace>
  <inkml:trace contextRef="#ctx0" brushRef="#br0" timeOffset="55659.56">24409 2469 1211 0,'7'-17'231'0,"1"2"28"0,-3 4-22 0,-2 4-23 16,-2 1-11-16,1 2-25 0,-2 4 65 0,0 0-15 16,-9 0 12-16,1 11-8 0,-1-1-11 15,-1 3-19-15,3 0-10 0,0 3-21 0,1 0-7 16,5-3-14-16,-2-4-16 0,2 2-9 15,-1-2-17-15,1-2 4 0,1 0-7 0,0-7-6 16,0 0-5-16,0 7-6 0,0-7-17 0,13 13-13 16,-8-11-10-16,1-2-16 0,2 0-8 15,0 0-16-15,0 0 5 0,5 0-6 0,18-16-10 16,-14 2-9-16,0 1-4 0,1 0-1 16,0-1 13-16,-3-1-9 0,0 3 8 0,-4 2 3 15,-3 3-1-15,0 2-14 0,-6 1 7 0,1 2-1 16,-3 2 6-16,0 0 0 0,0 7 13 15,-2 0 5-15,-5 9 7 0,2-6 0 0,0 7 4 16,0 2-11-16,1-3 10 0,1 0-8 0,2-2 10 16,0-4-7-16,0 2 8 0,1-4 5 0,0-1 2 15,0 2 23-15,0 1-3 0,14 6 10 16,-9-10-16-16,-1-1 10 0,11 4-18 0,1-2 11 16,2-2-25-16,1-2 15 0,-5-1-23 15,9-2 15-15,-12 0 3 0,5 0-4 0,20-12-13 16,-14 3 8-16,-2-1-21 0,-1-2 4 15,1-4-3-15,-3-3 8 0,-2-1-15 16,-2 1 14-16,-4-1-11 0,-1-1 3 0,-5 2-5 16,-3 8 2-16,0-3-35 0,-13-18-13 0,3 13-32 15,-4 2-48-15,-1 3 13 0,-4 1-126 16,1-2-82-16,-6 3 30 0,2 2 24 0,-6 0 26 16,2 1 21-16,1-1 24 0,-4 2 18 0,-2 3-364 15,-1-1 40-15,-4-3 62 0,-2-1 34 16,-1 3 64-16,-2 3 6 0,-5 0-15 0,-5 0 62 15,-6-1-3-15</inkml:trace>
  <inkml:trace contextRef="#ctx0" brushRef="#br0" timeOffset="56812.81">9389 2549 760 0,'0'0'261'0,"0"-16"-50"15,13-7-9-15,-18 9-29 0,0 2-30 0,0-3 0 16,-3 1-17-16,-2 6 13 0,-3-4 3 0,-1 4-23 15,-4 4-3-15,-3 2-20 0,4 2-10 16,8 0-10-16,-20 16-20 0,12-5 2 0,-1 2-9 16,7 1 11-16,-5 3-5 0,6-1-23 15,3 1 9-15,7-3-9 0,-6 3-9 0,5-2 5 16,1-8-11-16,14 17 11 0,-5-9-15 0,4-1 2 16,1-1 10-16,4-1-6 0,-2-3-10 0,2 3 4 15,1-3 12-15,2 1-25 0,-1 1 0 16,-3 1 2-16,-1-2-4 0,-2 1 7 0,-1-2 5 15,-2-1 5-15,-3-1-18 0,-4 1 2 16,-2-1 12-16,-1-2 15 0,-1 0-9 0,0 0 15 16,0-5-10-16,0 0-1 0,-19 16 0 0,5-8-10 15,-1-4 5-15,-5 2-3 0,5 0 8 16,-6-3 1-16,0-1-18 0,-3 0 13 0,0-1-18 16,11-1 7-16,-2 0-21 0,-5 0 9 15,-18-12-17-15,21 9-7 0,4-4-14 0,2 0-18 16,8 3-39-16,-1-4-39 0,4 1-24 0,0 7 14 15,11-19-224-15,-2 5 30 0,5 1-65 16,4 0 26-16,-1 1 47 0,4 1 0 0,4 2 13 16</inkml:trace>
  <inkml:trace contextRef="#ctx0" brushRef="#br0" timeOffset="57503.15">9589 2750 477 0,'13'10'361'0,"-3"-6"-16"0,0-1-16 0,-1-3-17 16,5 5-49-16,-1-2-35 0,-1-3-28 0,-4 1-22 16,-8-1-19-16,14 0 27 0,13-12-15 15,-16 8-34-15,0-1 0 0,1-1-13 0,-1-5-32 16,-1 3 11-16,-1-3-14 0,-3 1-28 16,-2 2 8-16,-2-1-8 0,-1 2-4 0,-1 7-10 15,0-7-10-15,0 1 13 0,0 6-7 0,-11-12-17 16,5 10-6-16,0 2 0 0,1 2-3 15,-14 8-1-15,1 0-3 0,3 4-5 0,0 3 3 16,4 2 3-16,3 1-7 0,2 1 3 16,6 1 8-16,0-12 8 0,0 5-15 0,15 19 2 15,-3-18 19-15,2-2-11 0,1-2-4 0,4-1-1 16,-2-6-2-16,6-1 7 0,-3-4-6 0,-10 0-6 16,7 0-7-16,20-11 4 0,-20 2-17 15,2-3 16-15,-2-1-22 0,-4-2 0 0,-3-2 2 16,3 1-41-16,-2-1 21 0,-4 1-8 15,1-1-3-15,-3 2-10 0,-2 4 4 0,-1 1 11 16,-2 2 6-16,3 2 6 0,-1 4-7 0,-2 2 13 16,0 0 6-16,-3-1 1 0,3 3 9 0,0-1-14 15,0 5 13-15,-2-1 9 0,2 1-16 16,0-1 24-16,-2 2-1 0,4 2 9 0,-2-1-8 16,0 3 22-16,0-1-7 0,0 0-11 15,0-2-2-15,0-1 27 0,0 1 5 0,0-8 2 16,0 7 11-16,0-7 1 0,0 7 9 0,0-7 2 15,0 0-2-15,0 0-12 0,0 6 0 0,0-6-13 16,7 5 8-16,-8-7-1 0,1-3-19 0,0 1 4 16,3-3-5-16,1-11-6 0,0 2-10 15,4 1-2-15,-1 0-2 0,3 3 8 16,2 3-3-16,1 1-4 0,0 4-4 0,-1 2 1 16,-1 1 12-16,-11 1 7 0,25 10-12 0,-11 1 6 15,-1-1 1-15,-2 4 1 0,-1 1 2 0,-1 2-15 16,-1 0-2-16,-3-2 5 0,2 1 4 0,-3 2-4 15,0-5-5-15,-4-13-17 0,0 9-13 16,0 0-23-16,0-2-22 0,0-2 4 0,11 7-48 16,-9-9-28-16,1-2-43 0,-2 0-26 0,3-1-52 15,0-1 25-15,1-2-270 0,10-2 37 16,1 0 36-16,-2-3 31 0,6-1 27 16,0 1 24-16,5-3 16 0,-1 1 22 0,3 5 2 15</inkml:trace>
  <inkml:trace contextRef="#ctx0" brushRef="#br0" timeOffset="58424.11">10571 2798 439 0,'11'-9'382'0,"-3"1"-53"0,-2 1 29 16,-4 0-52-16,-2 3-38 0,0 0 43 16,-2-2-32-16,-1 2-9 0,3 4-17 0,-7-7-34 15,3 5-12-15,-2 0-24 0,-1 2-14 0,-1 0-15 16,0 0-15-16,-21 14-21 0,15-2-5 16,-5 3-8-16,5 2-25 0,0 0 4 0,5 7-8 15,1-5-11-15,2 1-2 0,6-1 5 0,0-11-9 16,0 6-3-16,11 15-8 0,-1-16-3 15,0-4-4-15,7-2-6 0,-4-5-15 16,1-1-9-16,-4-1-5 0,4 0-37 0,19-13 3 16,-15 3-14-16,1-4-20 0,-4-1-2 0,1-1 5 15,-2-4-47-15,-2-1-11 0,0-2-9 16,-5-1 9-16,0-3-6 0,-2-1 21 16,-3-4 1-16,0-1 19 0,-2 16-2 0,0-8 25 15,0-1 5-15,0-3 27 0,-13-25 1 0,6 30 29 16,2 7 2-16,-1 1 19 0,1 0 9 0,-1 2-5 15,-2 2 20-15,4 5-6 0,-2 1-3 16,3 4 16-16,-1 2-6 0,-1 0-4 0,5 0 14 16,0 0 4-16,-15 20 15 0,8-3 13 15,2 0 13-15,4 2 8 0,0 5-2 0,1 4 3 16,0-13-21-16,0 8 13 0,0 3 3 0,12 29-4 16,-3-24-26-16,-1-1 2 0,2 0 2 15,2-2-19-15,2 0 12 0,-3-4-8 0,3-5-30 16,0 3 13-16,0-7-9 0,0-1 12 0,7-2-17 15,-5-3 1-15,2-6 10 0,-5 0-16 16,-3-3-2-16,2 0-12 0,19-15-8 16,-12 6 3-16,-5-3-23 0,2-3 9 0,-1-2-11 15,-4-2-5-15,-2-1 0 0,2-2-9 0,-4 3 11 16,-2-1-1-16,-1 3-9 0,-3 5 11 0,-1 0-11 16,0 12 0-16,0-8-8 0,0 1 15 15,-12-2-2-15,9 8 4 0,-4 2 1 0,3 2 3 16,-9 7 4-16,2 8-1 0,2-2-3 15,-1 2 17-15,4 4-8 0,-1-1 14 0,3-1-9 16,2 2 12-16,2 0 3 0,0-13-10 0,0 4 5 16,15 16 7-16,-9-12-3 0,2-6-3 15,-1-1 3-15,3-4 4 0,0-3-5 0,-1-2 1 16,-3 0-2-16,3-1 13 0,-1 0-17 0,2 0 9 16,15-18-13-16,-10 7-1 0,-3-2-17 15,-1-2-12-15,0 1 2 0,1-3 4 0,-1 2-4 16,-1-1 3-16,-2 3 2 0,-1 3 1 15,-1 3-5-15,-2 1-6 0,-1 1 4 0,1 4 0 16,-1 1 6-16,-3 0-5 0,0 0 10 0,0 0-7 16,15 12 11-16,-6 1-7 0,1 2 7 15,-2 0 9-15,-1 0-8 0,1 0-1 0,0 3 7 16,-4-7 0-16,-1-1 6 0,1-2 9 0,-3-3-6 16,2 1 12-16,-3-1 8 0,1-2 26 15,-1-3 13-15,0 0 14 0,0 0-2 0,0 0 4 16,0 0-16-16,2 9-13 0,-5-11 3 15,3-1 8-15,-3 1-28 0,3-5 6 0,0 1-1 16,0-12 0-16,0 10-7 0,0-4-2 0,0-4 5 16,0-1-24-16,18-16-10 0,-10 16-5 15,1 1-19-15,1 0-8 0,5 2-22 0,-1 2-8 16,2 1-25-16,3 3-33 0,-1 2-36 0,0 3 12 16,-9 3-113-16,7 0-43 0,0 0-14 15,22 19-33-15,-18-10 29 0,1 1-238 16,1 2 59-16,0 1 35 0,-2 0 3 0,1-2 32 15,0 1 27-15,5-2 23 0,1 0 48 0,0-1-12 16,2 0 38-16</inkml:trace>
  <inkml:trace contextRef="#ctx0" brushRef="#br0" timeOffset="59154.73">12088 2893 483 0,'2'-5'460'0,"0"-2"-83"15,-2 1-6-15,0 1-37 0,0-1-18 0,0 1-18 16,-2 0-32-16,0 1-31 0,-2 0-19 0,0 2-17 16,-2 3-26-16,-1 0-24 0,-9 8-14 15,1 3 3-15,-4 5-18 0,6-1-14 0,-1 3-2 16,6 3-9-16,-1-3-11 0,2-2-7 0,0 0-5 16,3 1 11-16,4-5-15 0,0-3 4 15,0-10-6-15,0 8-5 0,0-1-6 0,0-7-2 16,14 14-1-16,-8-14-13 0,1 3-9 15,1-6 3-15,9 2-9 0,-9 1-20 0,17-13-8 16,-8 5-4-16,-5-3-14 0,3-2 10 0,0-1-3 16,-4-2-4-16,3 1-14 0,-3 1 10 15,2 1 5-15,-6 4 7 0,-1 2-9 0,-3 2 2 16,-1 1 0-16,2 2 0 0,-2 0 8 0,-2 2 0 16,0 0-5-16,0 0 11 0,8 13 4 15,-8-9 20-15,4 2-5 0,-2 0 11 0,3 8 9 16,-1-4-8-16,3 2 4 0,-1-2 2 0,-2-2-5 15,-2-3 3-15,0-1-3 0,2 0 7 0,-2-2 2 16,1 0 7-16,0-1-16 0,0-1-2 16,-3 0 7-16,0 0-19 0,0 0 2 0,25-13 1 15,-13 5-8-15,1 0 12 0,0-1-8 16,-3 4-10-16,3-2-6 0,-1 3 6 0,-4 2-5 16,1-1-2-16,-2 2-7 0,-1 1-6 15,-6 0-10-15,0 0 2 0,9 0-8 0,14 11 23 16,-16-7-9-16,-3 3 6 0,0-3-2 0,-1 0 7 15,1 0-9-15,-2 0 15 0,2 2-8 0,-1-3 7 16,-2-1-7-16,1 0 7 0,0 1-8 16,-2-2 9-16,2 0-1 0,-2 0 4 0,2 1 11 15,-1-1-6-15,0 0 4 0,0-1 0 16,-1 0 0-16,0 0-2 0,0 0 2 0,0 0 4 16,5-10-4-16,0 7-6 0,0 0 13 0,7-6-10 15,1 2 2-15,1 0 2 0,3-2-2 16,1 5 3-16,-1-1-10 0,0 3-5 0,-10 2 14 15,2 0-13-15,4 0 8 0,8 15 2 0,-9-2-14 16,-1-2 13-16,-3-1-7 0,-1 2 7 16,-1 0-9-16,-3-4 1 0,-2 1-21 0,0-4-16 15,-1 1-22-15,0 0-36 0,0-2 7 0,0-4-109 16,0 0-28-16,0 0-48 0,0 7 25 16,13 2-83-16,-10-8-94 0,5-1-65 0,7 5 48 15,-7-5 31-15,-1 0 29 0,9 0 24 16,17-12 25-16,-15 7 3 0,2-2 14 0,1 2 5 15</inkml:trace>
  <inkml:trace contextRef="#ctx0" brushRef="#br0" timeOffset="59602.42">12881 3043 374 0,'8'-5'298'0,"-1"2"-3"0,0-2-24 16,-4 1 2-16,1-1 21 0,-3 0-27 0,3 1-10 15,-5-2-30-15,2 1 13 0,-3-1-16 0,2 6-10 16,0 0-7-16,0 0-20 0,-14-15-12 0,7 16-18 16,0-1 3-16,-13 5-22 0,3 1-5 15,-1 6-12-15,4 2-3 0,-2 1-22 0,5 0 3 16,1 1-15-16,4 1 6 0,2 0-16 0,3 2-5 15,1-11-5-15,0 2-6 0,0-3-13 0,18 7 8 16,-6-4-21-16,4-5-7 0,-3-3-10 16,7 0-14-16,-13-2-31 0,8 0-5 0,19-13-10 15,-16 4-22-15,2-3 7 0,-2-1-72 16,-1-2-14-16,-2-5-16 0,1-1-4 0,-4 1 17 16,-1-5-7-16,-5 0 1 0,2 0 10 15,-5-1 14-15,1-2 15 0,-4 2 27 0,0 14 15 16,0-5 20-16,0-4 28 0,-13-16 24 15,6 20 24-15,4 1 19 0,-5 1 25 0,1 3 12 16,3 2-9-16,1 5 47 0,0-2-5 0,0 2-8 16,1 3-5-16,0 0-1 0,2 2 15 15,0 0 20-15,0 0 21 0,-5 26 9 0,4-4 13 16,0 5 5-16,1-12-13 0,0 8 1 0,0 4-19 16,0 2-18-16,0 3-15 0,0 1-11 15,11 33 0-15,-7-38-7 0,-1 2-22 0,1-1-18 16,0 0-22-16,0-2-60 0,4-2-29 15,-2-7-43-15,-1-4-76 0,10-2 19 0,-1-4-192 16,0-5 29-16,10 1 29 0,-1-4-330 16,-10 0 53-16,10 0 63 0,5 0 30 0,32-9 34 15,-30 4 31-15,5-1 26 0,5 2 25 0,6 1 22 16,1-3 33-16,4 3 11 0</inkml:trace>
  <inkml:trace contextRef="#ctx0" brushRef="#br0" timeOffset="60368.47">13921 3113 494 0,'-2'-4'556'0,"0"-1"-96"0,2 2-45 15,0 1-49-15,0-1-35 0,4 3-31 0,1 2-13 16,9 3-15-16,1 2-17 0,1 4-20 16,0 5-20-16,2-2-2 0,-2 3-9 0,-2 0-11 15,0 1-24-15,-2 0-13 0,-1-1-6 0,-4-2-17 16,-1 0-18-16,1-5-5 0,-4-1-30 15,0-2 16-15,0-2 2 0,-1-2 7 16,-1 0-10-16,-1-2-8 0,0 0-10 0,0-1 17 16,-1-3 0-16,0 1-13 0,1-3-8 0,-1 0-9 15,1-2-4-15,2-11-8 0,-2 9-27 0,9-22-14 16,0 9-4-16,-1 2-13 0,2-1-18 16,5 1-16-16,1-1-15 0,2 8-9 0,-2-2-38 15,4 1-37-15,1 5-42 0,-1 4 16 16,-1 1-120-16,-7 4-20 0,-12 0-4 0,12 0-21 15,6 14 30-15,-11-7 31 0,-1 5-10 16,-1 2 36-16,-3-2 18 0,1-4 22 0,-1 1 76 16,-2 1 41-16,2-3 38 0,-1-1 44 15,0 0 29-15,-1-3 32 0,3 3 20 0,-1-2 8 16,-2 0-8-16,2-1 84 0,1 0 10 0,-3 2 3 16,2-1 17-16,-2-2 3 0,2 3-5 0,-1-2 0 15,1-2 3-15,1 0-4 0,0 0-25 16,-3-1-13-16,0 0-2 0,0 0-18 0,8 0-15 15,-1 0 2-15,4-11-20 0,-7 8-6 16,4-8-11-16,-1-2-6 0,-4 1-2 16,0 2-9-16,-3 10-21 0,0-8 8 0,0 8-25 15,0-8 2-15,0 1-10 0,0 7 13 0,0 0-22 16,-11-8-9-16,6 11-4 0,-8 7 19 16,-1 1-10-16,6 9 14 0,-3-6-1 0,0 3 4 15,4 2-21-15,1-3 17 0,3 2-22 0,2-5-1 16,1-13 3-16,0 14-20 0,16 8-1 15,-4-12-34-15,3-2-24 0,7-4-28 0,3-2-18 16,3 1 12-16,4-1-108 0,1-1-26 16,-18-1-42-16,31-12-36 0,-14 4 29 0,1-1-245 15,-1-3 37-15,-2-1 25 0,2 0 50 16,-6-3 10-16,-3 0 45 0,-3 3 16 0,0-4 5 16,-5-2 15-16,-3 4 27 0</inkml:trace>
  <inkml:trace contextRef="#ctx0" brushRef="#br0" timeOffset="60978.61">14874 3131 430 0,'2'-6'284'0,"-2"-2"9"16,-4 3-10-16,0-1 0 0,0 4-25 0,-2-1 4 15,1 1-21-15,-1 1-15 0,-3 1-25 16,-1 0 8-16,-15 11 5 0,9 0-4 0,1 4 8 16,1 4-20-16,4 1 14 0,0 6 2 15,5-2-21-15,3-2-13 0,2-11 8 0,0 4-31 16,11 22-14-16,-2-20-7 0,3-2-22 16,1-3 11-16,1-2-31 0,1-2-8 0,3-7-16 0,3 3 6 15,0-4-29-15,0 0 4 0,-11 0-28 16,6 0-8-16,21-13-13 0,-18 7-2 15,-1-8-24-15,1 1-8 0,-3-2-5 0,0-3 9 16,-1 1-19-16,-2-3 11 0,-3 8 7 0,-2-2-13 16,-2-1 12-16,-2 5-1 0,-3 1-1 15,-1 3 2-15,0 6 10 0,0 0-7 0,0 0 2 16,-15-10 12-16,10 11 25 0,-1 2-7 16,-8 4 5-16,3 5 9 0,-3 2 17 0,3 3 5 15,0-1-6-15,3 0 2 0,2 1 1 0,2 1 16 16,4-4 7-16,0-6-12 0,15 15 15 15,-6-10 4-15,3-5-14 0,4 0-20 16,-2-7-3-16,6 3 15 0,1-4-30 16,0 0 9-16,-10 0-21 0,19-13 6 0,-6 4-22 15,-7-1-23-15,2-4-10 0,-1-3 2 0,-1 0-10 16,-2 1 7-16,-3 3-12 0,1-2 22 0,-1 6-8 16,-3-1 7-16,-3 3 15 0,-1 0-9 15,0 2 6-15,-1 3 14 0,-2 1 1 0,-2 1 25 16,0 0 9-16,0 0 12 0,0 0 4 0,4 13 16 15,-4-7-18-15,0 0 6 0,0 1-2 16,5 9 23-16,-5-9 6 0,5 10-15 0,4-7-2 16,-1 1 1-16,-1-3 21 0,6 1-20 15,0-3-14-15,2 2-3 0,1-1-2 0,0-2-2 16,3 0-13-16,0-1 8 0,-3 2-1 0,4-3-12 16,-1 3 4-16,-1-1-14 0,-5-2-23 0,0 0-10 15,-3-2-26-15,-3 0-18 0,1 0-2 16,-8-1-21-16,0 0-40 0,0 0 15 0,0 0-95 15,0 0-29-15,8-9-34 0,-10 5-45 16,-2-9 28-16,0 1-270 0,-2-5 53 0,1 0 18 16,2 0 38-16,-3-2 32 0,0-3 40 15,2 3 6-15,-3-1 39 0,1-2 32 0,0 3-14 16,1-1 17-16</inkml:trace>
  <inkml:trace contextRef="#ctx0" brushRef="#br0" timeOffset="61100.97">15521 3042 254 0,'-3'-4'482'15,"2"1"-78"-15,0-1-68 0,0 1-57 0,-2 1-39 16,1 1-24-16,0-1-36 0,-1 2-67 16,-1-2-59-16,1 2-77 0,0 2 2 0,-1-1-272 15,0 0-98-15,2 0 16 0,1 0 29 16,-3 2 38-16,3 0 9 0</inkml:trace>
  <inkml:trace contextRef="#ctx0" brushRef="#br0" timeOffset="61568.75">15546 3157 293 0,'-1'2'536'16,"1"-1"-113"-16,0 1-45 0,-3 2-46 0,1 1-20 16,0 0 8-16,-1 11-1 0,-1 2-9 0,1 2 4 15,3 1-20-15,0-9-32 0,0 3-6 16,0 4-5-16,17 22-28 0,-11-22-18 0,4-1-5 15,0-4-6-15,-1 0-19 0,-1-1 21 0,0-5-9 16,1-2-11-16,-1-3-30 0,0-1-4 16,0-1-22-16,-8-1-3 0,15 0-23 0,13-11 4 15,-11 8-21-15,-1-6-20 0,-3-1-31 0,1-1-7 16,1-2-2-16,0 0-49 0,-2-4-16 16,0-1-31-16,-2-1-9 0,0-1-37 0,-1 0-39 15,-5 1-33-15,4 3 17 0,-1 3-116 0,-2 1-37 16,-4 3 30-16,-1 4-193 0,-1 5-67 0,0 0 47 15,0 0 37-15,-14-6 25 0,9 6 40 16,0 2 27-16,-10 6 30 0,5 2 23 0,-2-2 20 16,-3 0 163-16</inkml:trace>
  <inkml:trace contextRef="#ctx0" brushRef="#br0" timeOffset="62251.59">15755 3248 1074 0,'-4'3'255'0,"2"2"21"0,0-2-34 16,2 1 74-16,0-1 1 0,2-2-5 16,0 1 2-16,5 1-17 0,-1-1-12 0,1-1 0 15,11 4-11-15,-10-5-38 0,4 0-6 0,3 0-25 16,0 0-12-16,17-13-19 0,-17 6-27 0,-1 0-12 15,-1 0-4-15,-4-5-36 0,1 0 7 16,1 2 0-16,-3 0-17 0,-3 3-24 0,0 1-2 16,-2 2-17-16,-2 0 0 0,1 0-7 0,0 3-13 15,-2 1-6-15,-7 1 12 0,3 2-16 16,-5 9 15-16,-3 1-21 0,1 4 24 16,2 2 7-16,0 0-14 0,2-1-1 0,2 1-10 15,1 1 16-15,4-11 7 0,0 3-6 0,0 2 8 16,16 13-4-16,-7-18 13 0,3-1 27 0,6-3-40 15,0-1 15-15,3 0-17 0,1-3 3 16,-12-1 5-16,5 0-5 0,21-10-16 0,-13 4-7 16,-5-4-1-16,1 1-31 0,-2-2 8 0,0-1-6 15,-2-2 11-15,0-1-20 0,0 4 15 16,-1 1-18-16,-2-1 25 0,2 4-3 0,-4-4 4 16,-3 8-3-16,1 0 2 0,-2 2 7 0,-1-2 0 15,2 3-9-15,-7 0 7 0,0 0-3 16,7 0 25-16,16 14-7 0,-11-4-1 15,-1-1 10-15,-1 0 0 0,1 3 32 0,-2 1-19 0,1-2 28 16,1-2-20-16,-2 1 16 0,1 0-1 16,0-4 2-16,-4-1 2 0,-1 1 17 15,-1-4 14-15,0 1 9 0,0-2-5 0,-1 0-15 16,-3-1-11-16,0 0-8 0,0 0 2 16,9 0-10-16,-9 0-34 0,26-20-22 0,-16 9 0 15,0-3 0-15,-1 0 0 0,5-2 0 0,-2-1-32 16,2 3-56-16,-4 1 9 0,0-2-87 0,1 1-24 15,-3 2-54-15,0-1-19 0,0 5 28 16,-3 2-176-16,-1 2-33 0,1 0 36 0,0 0-208 16,0 3 27-16,3 0 46 0,2 1 28 15,7 0 47-15,28 16 43 0,-19-6 43 0,4-3 119 16,-4 2 162-16,3 2 10 0,0 0 164 0,-2-2 36 16,-1 0 8-16,0-1 23 0,1 1 5 15,-3-2 5-15,-3-1 32 0,-2-2 12 0,-1 1-22 16,-7-1 48-16,-1-1 12 0,-3-1-11 0,1 1-11 15,-4-1-16-15,1-1-18 0,-2 0-24 16,1-1-29-16,-4 0-44 0,0 0-25 0,0 0-5 16,0 0-145-16,6 0-70 0,-6 0-56 0,0 0 20 15,0 0-321-15,0 0 47 0,11-2 33 16,-11 1 46-16,-1-1 29 0,-1 0 3 0,0-2 38 16,1 0 46-16,0 1-18 0</inkml:trace>
  <inkml:trace contextRef="#ctx0" brushRef="#br0" timeOffset="69513.88">2920 3468 489 0,'0'0'462'0,"0"0"-71"0,0 0-53 16,0 0-23-16,0 0-31 0,-14 0-40 0,14 0 3 15,0 0-3-15,0 0 10 0,0 0 3 16,-3 23-7-16,9-4-13 0,2 6 0 0,1 0-16 16,2-1-12-16,0 1-18 0,-3 1-9 0,0 2-13 15,-1-2-13-15,1 1-37 0,-1-2-15 0,-1 2-4 16,1-2-2-16,-1-1-8 0,-1-4-26 15,-1-1 0-15,0-9-13 0,0 4-15 0,0-5-11 16,-1-2-41-16,-1-3-39 0,-1-4-36 16,6 0 8-16,-7 0-106 0,0 0-56 15,7-11-35-15,-1-3-40 0,0 1 28 0,-2-3-143 0,-1-1-68 16,0 0 39-16,-1-1 16 0,0 0 26 16,-1 1 41-16,-1 10 35 0,0-3 20 15,0-5 20-15,0-3 11 0,0 0 3 0</inkml:trace>
  <inkml:trace contextRef="#ctx0" brushRef="#br0" timeOffset="69730.95">3088 3570 500 0,'1'-13'289'0,"1"2"-6"0,-1 3-22 16,-1 0 21-16,0 3-15 0,0 5-2 16,0 0-40-16,0-7-39 0,0 7-22 0,0 0-19 15,-4-6-14-15,2 8 97 0,-2 4-2 16,-2 5-14-16,-5 4-1 0,2 5-21 0,-2-2-10 16,-3 3-10-16,1-1-18 0,0-1-8 0,0 3-25 15,-2-1-4-15,0 1-12 0,1-4-6 0,-2 2-19 16,3-1-5-16,-3-1-39 0,2-2-20 15,1-2-56-15,4 0-12 0,0-3 5 0,2-4-92 16,1-2-71-16,0-2-46 0,2-1 25 16,4-2-285-16,0 0 25 0,0 0 38 15,-7 0 31-15,7 0 31 0,-11-13 26 0,9 11 38 16,-6-9 19-16,3 2 16 0,1 0 8 0</inkml:trace>
  <inkml:trace contextRef="#ctx0" brushRef="#br0" timeOffset="69980.12">2696 3723 574 0,'-3'-1'441'0,"0"-1"-76"15,0 2 32-15,1-2-35 0,0 2-13 16,0-1-11-16,1 2-34 0,-1-2-22 0,2 1-15 16,2-1-27-16,2 1-23 0,2-3-3 0,15 0-24 15,6 0-18-15,2-3-27 0,1 4-3 0,1-1-21 16,0 0-28-16,1 1-17 0,-1 0-32 15,-2 0-47-15,-1 2-63 0,-2-2 6 0,-13 2-113 16,7 0-59-16,-1 0-73 0,3 0 33 0,0 0-245 16,-1 0 38-16,3 0 37 0,0 0 46 15,1 0-7-15,26-11 47 0,-26 11 24 0,4 0 21 16,3-1 25-16,-16 1-28 0</inkml:trace>
  <inkml:trace contextRef="#ctx0" brushRef="#br0" timeOffset="70762.2">4089 3712 262 0,'0'0'486'16,"0"0"-92"-16,-6-21-32 0,4 15-46 0,0 2-20 15,1 2-36-15,0 2-32 0,-2 2 1 16,0 2 10-16,-3 16 2 0,-3 5 11 0,3 1-12 16,1 5-8-16,0 2-15 0,0 5-9 0,-1 3-24 15,3 3-15-15,-3 0-15 0,2 1-22 0,-3-2 10 16,5-1-25-16,-4 0-5 0,1-6-32 15,1-3 8-15,-2-4-4 0,3 0-8 0,-1-4-23 16,-1-6-27-16,2-10-33 0,1-3-49 0,-1-5-41 16,3-1 10-16,0 0-161 0,-1-14-45 15,2-1 28-15,3-3-213 0,-4 8-35 16,0-7 18-16,0-5 16 0,0-2 34 0,0-2 31 16,0 0 37-16,0-3 67 0,0 1-4 0,0-1 15 15,0 0 1-15</inkml:trace>
  <inkml:trace contextRef="#ctx0" brushRef="#br0" timeOffset="71027.92">3963 3839 209 0,'-11'-27'405'0,"11"15"-26"0,0 5-43 0,-1 2 3 16,1 5-45-16,0 0-3 0,0-7 15 15,0 7-46-15,0-7-3 0,11 0 1 0,-4 7-14 16,17 4 0-16,-13-4-30 0,26 11-3 0,-12-4-16 16,-2 4-19-16,1 1-27 0,-2 0-17 15,-1 2 6-15,2-2-35 0,-3 1 7 0,0 4-17 16,-4-5-17-16,-2 2 2 0,-1-2-13 0,-8-2 0 15,2 3-14-15,-5-4 7 0,-2-9-23 16,0 7-3-16,-12 6 3 0,1-5-12 16,-6-4-16-16,-3 2-22 0,3-3-23 0,-6-1-17 15,-2-2-29-15,0 0 8 0,15 0-80 0,-8 0-42 16,-2 0-39-16,-18-12-37 0,24 6 25 16,1-2-227-16,5 0-29 0,6 4 27 15,-2-1 43-15,4 1 26 0,0 4 29 0,0 0 24 16,0 0 26-16,12-11 21 0,-7 10 8 0</inkml:trace>
  <inkml:trace contextRef="#ctx0" brushRef="#br0" timeOffset="71444.53">4330 3941 642 0,'2'0'385'15,"-1"2"-36"-15,2 0-43 0,-2 0-8 0,1 1-36 16,2-3 29-16,-2 3-20 0,1-3-17 0,1 0-36 15,1 2-4-15,0-2-25 0,0 0-18 16,3 0-18-16,-1-2-15 0,2 2-16 0,5 0-6 16,19-11-17-16,-17 4-19 0,1 2 1 15,0 0-6-15,-2-3-15 0,-2 0 0 0,1-2-19 16,-3 0 10-16,-2-1-10 0,-1 2-10 0,-4 2-4 16,-2-2 4-16,-1 2-13 0,0 2 13 15,-1-2-21-15,0 7 0 0,0 0-4 0,0 0 5 16,-14-13-11-16,9 12 6 0,-2 1 6 0,0 0-18 15,-11 4 6-15,3 2-1 0,-4 5 17 0,0-2 3 16,2 4-7-16,1 1 17 0,4 1-1 16,0-1 12-16,1 4-4 0,4-5 4 0,3-1 6 15,4-1-4-15,0-11 1 0,0 8 1 16,0-1-5-16,18 10-12 0,-1-10-10 0,3-5-13 16,-1 3-40-16,-6-5-13 0,5 0-33 0,6 0 7 15,4 0-101-15,0 0-57 0,2 0-53 0,30-16 26 16,-31 10 27-16,1 2 20 0,-3-1-308 15,0-2 44-15,-2 3 22 0,-2 0 68 16,-1-1 16-16,0 0 28 0,-2 3 15 0,-4-4 39 16,-6 2 33-16</inkml:trace>
  <inkml:trace contextRef="#ctx0" brushRef="#br0" timeOffset="72158.92">4887 3921 915 0,'-3'3'359'0,"1"-1"-38"0,-1 2-40 0,1-1 23 16,2 1-9-16,0-2 3 0,1 2-36 16,0 0-20-16,2 1-25 0,2-2-21 0,1-1-24 15,-2 1-13-15,10 7-21 0,-1-10-26 0,-3 1 5 16,-10-1-12-16,9 0-12 0,1 0-22 16,15-10 2-16,-11 4-24 0,-1-1-5 0,0 0-9 15,-4 0-14-15,-1 0 3 0,-1 1-13 0,1-6 3 16,-3 3 0-16,-1 1-18 0,-4 1 13 15,1 0-11-15,-1 1-20 0,0 1 20 0,0 5-21 16,0 0 27-16,-12-18-17 0,5 11 6 0,-2 2 3 16,-1 2 8-16,1 3-18 0,-1 0 22 0,10 0 10 15,-13 0 6-15,-14 12-4 0,11 0 12 16,2 0 7-16,1 2 11 0,0 4 15 0,1 0 0 16,7 3 6-16,2-2-6 0,3-9 7 15,0 7-14-15,0-1 7 0,18 20-20 0,-8-22 3 16,4 0 8-16,1-3-22 0,5-4 3 0,0 0-11 15,0-6-14-15,-9-1-8 0,6 0-20 0,27-10-18 16,-21 1-10-16,1-3-2 0,-1-1-25 0,-3 1-35 16,1-2 24-16,-2-3 11 0,0-1 7 15,-4 0-34-15,-1 0-1 0,-1 0 34 16,-5 0-14-16,-2 3-5 0,-1 3 19 0,-5 12 6 16,0-7-7-16,0 0 16 0,0 7 11 0,0-8-8 15,0 8 34-15,0-7-12 0,0 7 2 16,0 0 48-16,-6-7 9 0,6 10 3 0,0-1-12 15,1 0 10-15,2 5-9 0,4 6 22 16,0 3 11-16,4 0 6 0,1 1 1 0,1 0-13 16,0-1 12-16,-2 2 3 0,0 0-7 0,1-3-5 15,-4 0-4-15,-1-1-11 0,-4-6 7 0,3-1 1 16,-3-1 7-16,-2-1 34 0,1-2-2 16,-2 0 15-16,0-3-16 0,0 0-1 0,-1-1-6 15,0-2-15-15,-1 0-20 0,0 2 23 16,-2-5-21-16,2 3 10 0,-2-13-22 0,2 5-9 15,0-1 27-15,2 12-9 0,0-9-29 0,0-4-9 16,12-12-8-16,-4 10-15 0,2 4-22 0,2-3-9 16,0 0-23-16,1 2-34 0,1-1-34 15,3 3 12-15,4-1-103 0,-2 0-51 0,6 2-51 16,-3 0 32-16,6 1 26 0,-4 2 30 16,7 0-268-16,0 2 40 0,-2-1 35 0,3 1 20 15,-1 1 39-15,3-1 8 0,2 2 23 16,1-3 20-16,0 1 57 0,-2-4-14 0</inkml:trace>
  <inkml:trace contextRef="#ctx0" brushRef="#br0" timeOffset="72610.65">6218 3616 516 0,'-4'2'481'0,"-5"10"27"0,-1 3-55 15,-1 4-23-15,1 4-30 0,3 0-11 0,-1 5-22 16,2 1-4-16,0 4-41 0,3 1-35 0,1-1-30 15,1 3 17-15,1-4-43 0,0-17 0 0,0 10-42 16,0 1 2-16,13 30-38 0,-8-35-6 16,4-1-28-16,-3-11 5 0,4 1-17 0,5-2-13 15,-2-6-59-15,-6-2-18 0,6 0-24 0,20-10 3 16,-14-1-19-16,1-1-2 0,-2-1 4 16,1-2-8-16,-1-2-5 0,-2-1-10 0,0 3 15 15,-4-2-2-15,-1 5 2 0,-2-1 2 0,-1 3 5 16,-4 3-11-16,1 3 18 0,-3 4 20 0,-2 0 8 15,-2 6-9-15,1 2 17 0,-3 9 15 16,4-8 17-16,0 6-13 0,-4 19 7 16,3-12-6-16,1-12 12 0,0 3-6 0,18 17-5 15,-12-15-5-15,3-1 28 0,3-5 9 16,3-1-36-16,-4 0 17 0,0-5-21 0,0-2 11 0,-11-1-7 16,10 0 2-16,3 0-16 0,19-15-2 0,-16 8-53 15,0-4-5-15,-2-1 9 0,-3-4-22 16,-1 2-2-16,0-2-14 0,-4 6-10 15,-6-2-8-15,0 2-40 0,0-1-28 16,-10-14 14-16,-5 10-154 0,-1 5-59 0,-6-1 33 0,0-2-311 16,0 4 65-16,-4 1 39 0,-1-1 43 15,1 0 43-15,-3 2 33 0,1 3 27 0,0-4 26 16,3 1-14-16,0 1 68 0,2-2 20 16,1 1-25-16</inkml:trace>
  <inkml:trace contextRef="#ctx0" brushRef="#br0" timeOffset="72794.14">6165 3868 301 0,'-4'1'608'0,"2"-1"-96"0,-3 1-34 16,4-1-56-16,0-1-40 0,2 2-49 15,0 0-24-15,2-1-33 0,2 2-38 0,2-2-30 16,2 0-33-16,15 0-51 0,-12 0-46 16,8 0-67-16,6 0 1 0,3 0-141 0,4 0-82 15,0 0 20-15,2 0-299 0,0 0 7 0,8 0 72 16,-1 0 4-16,3 0 53 0,50 2 18 15,-47-2 17-15,1 3 38 0,0 0-27 0</inkml:trace>
  <inkml:trace contextRef="#ctx0" brushRef="#br0" timeOffset="73024.25">7147 3921 1286 0,'-2'3'507'0,"-3"11"-25"15,-3-2-28-15,1 4-15 0,-2 2-49 0,3 7-10 16,-2 2-45-16,2 3-8 0,2-2 4 0,2 6-31 15,0 1-45-15,2-18-32 0,0 7-8 16,0 5-31-16,0 1-23 0,0-2-31 0,0-2-27 16,13 23-9-16,-12-35-77 0,3 2-16 0,0-6-27 15,-4-4-64-15,0-4-61 0,0-2 14 0,2-2-152 16,-2-2-74-16,0-2 33 0,1 0-286 16,0-2 41-16,0-9 47 0,-1 5 37 0,0-4 66 15,8-22 43-15,-7 14 10 0,2-2-4 16,0 2 59-16,3 2 3 0,0-6 35 0</inkml:trace>
  <inkml:trace contextRef="#ctx0" brushRef="#br0" timeOffset="73274.92">7147 4038 1047 0,'1'-8'385'0,"-2"1"84"0,1 1-34 0,1 1-42 15,-1 1-11-15,2-2-38 0,0 3-41 16,2-3-24-16,8 0-7 0,2-1-35 0,3 0-3 16,6 5-15-16,-11 2-16 0,6 0-25 15,4 0 5-15,27 16-32 0,-26-7-17 0,2 3 7 16,-2 0-16-16,-5 2 0 0,1-1-8 15,-5-1-32-15,-3 3-9 0,-3-1-17 0,-4-4-5 16,-4-2 11-16,0-8-6 0,0 7-42 16,-20 8-7-16,3-9-36 0,-1 1-11 0,-1-2-42 15,-3-2-27-15,9-3-49 0,-3 0 16 16,-1 0-186-16,-2 0-86 0,-16-15 36 0,21 7-237 16,1-1 64-16,5-3 40 0,2 3 37 0,6 0 34 15,0 9 49-15,0-8 15 0,11-12 2 16,4 10 54-16,0 0 15 0,4 4 11 0</inkml:trace>
  <inkml:trace contextRef="#ctx0" brushRef="#br0" timeOffset="74174.33">7422 4062 491 0,'2'4'473'0,"0"1"-85"16,1-1 49-16,5 9-24 0,2-1-14 0,2-5-18 16,2 0-8-16,1 1-42 0,2-1-39 0,3-2-19 15,1-2-21-15,-1-2-35 0,1 0-17 0,1 1-26 16,-1-2 3-16,-11 0-48 0,5 0 11 0,19-13-15 15,-17 7-20-15,-2-2-28 0,1 0-31 16,0-1-6-16,-3-1-2 0,-2-2-16 16,-1 0-3-16,-3 1-11 0,-3 1-10 0,-2 2 3 15,-2 1-4-15,3-1-1 0,-3 8-7 0,0 0-3 16,-17-18 11-16,7 16-3 0,0-1 9 0,-1 3-9 16,1 0-8-16,-5 0 16 0,-15 14 9 15,17-2-5-15,-6 0 13 0,4 2 2 0,0 1 11 16,2 0 18-16,2 1-9 0,2 1 5 15,3-1 0-15,4-3-11 0,2-2 18 0,0-11-8 16,0 12-6-16,13 10-13 0,-4-12 17 16,7 0-1-16,3-4-23 0,2-1 14 0,4-3-18 15,2 0 14-15,1-2-31 0,0 0-3 0,-13 0 11 16,8 0-20-16,29-11 3 0,-20 5-5 0,-2 0-12 16,0 0-4-16,-3-4-4 0,-2 2 8 15,-6 1 4-15,0-3-9 0,-4 0 11 0,-1 2-13 16,-7 2 17-16,2-5-1 0,-2-2-1 0,-5 3-14 15,-1 4 21-15,-1 6-7 0,0-7-9 16,0 7-2-16,-14-14 13 0,9 11 5 0,-2 3 8 16,0 0-12-16,-13 0 22 0,13 0 1 0,-7 0 22 15,-17 14-8-15,16-5 8 0,-2 0 2 16,4 4-2-16,0 1 0 0,5 0 15 0,0 2-17 16,0-1 15-16,6-3-6 0,2 0 14 15,0-12-27-15,0 13-8 0,16 10 14 0,-5-12-1 16,3-1-10-16,4-3 4 0,2-3-16 0,4 2 2 15,-1-5-23-15,-11-1 5 0,8 0-22 0,3 0-5 16,27-15-24-16,-22 7-9 0,-3-1-12 16,-1-1-9-16,-2-1-12 0,0 0 4 0,-2-1 11 15,-2 4-3-15,-2-4 23 0,-3 3-5 0,-5-4 12 16,-1 6 0-16,-4 0 9 0,-2 2-1 16,0 1 2-16,-1 0 9 0,0 4 17 0,0 0 11 15,0 0-9-15,0 0 12 0,0 0 12 0,0 0 2 16,0 0 4-16,0 0 5 0,0-8 5 15,3 11-3-15,2 0-1 0,9 5-7 16,2 2 11-16,-1 1-6 0,-2 2 18 0,3-1 13 16,0 2 1-16,0 1 6 0,-2 1-6 0,-2-1 15 15,0 0-5-15,-3-1 5 0,3-2-13 16,-6 0 0-16,-3-3-13 0,2-2 13 0,-3-1-21 16,-1-2 26-16,0 0 0 0,-1-4 0 15,0 0 9-15,0 0 2 0,-11 6 4 0,7-8-7 16,-2 2-7-16,-1-2-9 0,2 0 2 15,0-1 0-15,0 1 1 0,-5-10 0 0,3 0-1 16,5 2 5-16,2 10-14 0,0-10-19 16,0-2 13-16,15-10 16 0,-5 9-35 0,3 2-6 15,-2 0-17-15,4 0-4 0,1 2-32 0,2 1-28 16,1 0-38-16,2 1-29 0,-1 3 13 16,3 0-92-16,0-2-54 0,-1 1-63 0,-8 1 30 15,2-1-270-15,-6 2 42 0,1-2 33 16,-4 3 47-16,3 0 44 0,6-4 25 0,4 2 22 15,1-1 27-15,-2-2 19 0,7-3-3 16,6 5 32-16</inkml:trace>
  <inkml:trace contextRef="#ctx0" brushRef="#br0" timeOffset="79910.38">2862 5289 843 0,'0'0'334'16,"0"0"-41"-16,0 0 12 0,0 0-46 16,0 0-18-16,0 0-26 0,0 0-25 15,0 0 36-15,0 0-16 0,0 0-6 0,0 0-8 16,0 0-10-16,0 0 9 0,0 0-1 0,4 2-1 15,-2 5-5-15,1 8 2 0,-3-7-27 0,10 22-2 16,4-11-10-16,-2 0-1 0,3 1-16 16,0-1-9-16,3-1-24 0,-5 2-5 0,1-2-9 15,5 1 4-15,-6 1-8 0,-1-6-22 16,-2-2-18-16,2-2-26 0,-4 1-18 0,-3-4-14 16,0-2-27-16,-2-1-6 0,1-1-11 15,-2-1-17-15,-2 0-41 0,1-1 11 0,-1-1-94 16,-1-1-8-16,-1-1-31 0,2-1-5 0,-2-1-41 15,2-1 30-15,0-1-124 0,-2-10-45 16,2 8-53-16,0-6 42 0,0-3 25 0,0-2 46 16,0-1 61-16,0 0 123 0,0-1 15 15,0 4 308-15,0-2 27 0,0 3 37 0,0 2 22 16,0 3 29-16,0 1-9 0,0 2-24 0,0 1-27 16,0 7 38-16,0-7-20 0,0 7-17 15,0 0-1-15,0 0 14 0,-3-9 1 0,-1 12 9 16,-1 10-2-16,-3 4-9 0,0 3-23 0,-4 2 6 15,5 3-27-15,-4-2-3 0,1 1-19 16,-1 0-14-16,2-2-13 0,1 5-18 0,-4-3 10 16,2-2-38-16,-2 0-30 0,5-4-17 15,0-5-36-15,3-3-12 0,1-3-31 0,-2-2-30 16,3-3 7-16,0-2-207 0,2 0-73 16,0 0 32-16,0 0-259 0,-7-12 49 0,5 6 48 15,3-2 55-15,-3-9 18 0,2 9 10 16,-8-18 48-16,1 9 31 0,4 0-22 0,-5 5 35 15,3 0 26-15</inkml:trace>
  <inkml:trace contextRef="#ctx0" brushRef="#br0" timeOffset="80118.42">2811 5479 449 0,'-2'0'477'0,"-1"-2"-88"0,1 0-6 16,0 1-3-16,0 0-25 0,0 0-36 0,0 0-21 15,1 0-23-15,3 1-6 0,0 1-6 0,3 0-22 16,1-1-31-16,15 1-25 0,-11-1-4 15,8 0-16-15,2 0-26 0,3 0-10 0,2 0-25 16,0 0-45-16,2 0-63 0,-4 0-44 0,32-9 5 16,-30 5-136-16,2-3-88 0,-1 0 23 15,5 0-293-15,-2 2 41 0,-1-2 36 0,2 1 36 16,2 1 53-16,4 0 6 0,-4 1 15 0,4 1 34 16,-17 3 5-16,11 0 48 0</inkml:trace>
  <inkml:trace contextRef="#ctx0" brushRef="#br0" timeOffset="80504.97">4257 5375 957 0,'-3'-4'380'0,"2"3"-50"16,-2 0-41-16,1 2 42 0,0 2-2 0,0 2 3 16,0 10-16-16,1 4-2 0,0 5-31 0,1-12 13 15,0 10-39-15,0 4 4 0,0 2-20 0,0 2-39 16,0 0-17-16,14 30-26 0,-13-33-15 15,1-1-10-15,-2-5-19 0,3-1-26 16,-1 0-30-16,-1-6-11 0,0-4-40 0,-1-3-38 16,0-2-54-16,0-3 7 0,0 1-169 0,0-3-58 15,0 0 28-15,-5 0-266 0,2-3-2 0,1-2 42 16,-9-4 55-16,0-3 24 0,0 0 29 16,-3-5 24-16,2 0 20 0,-2-3 33 0,0 1 16 15,-2 0 44-15</inkml:trace>
  <inkml:trace contextRef="#ctx0" brushRef="#br0" timeOffset="80860.42">4026 5477 764 0,'-4'-7'380'0,"0"2"-58"15,-1 1 74-15,3 0-24 0,-2 0 6 0,2 1-34 16,0 1-4-16,2-2-44 0,0 1-38 0,2-2-23 16,2 0-31-16,9-1-13 0,1-4-14 15,3 1 3-15,5 1-38 0,-1 2 13 0,3 2-31 16,2 2-7-16,1 2-6 0,-14 0-2 0,10 0-15 15,29 21-4-15,-20-7-12 0,0 1-18 16,-1-1-9-16,-2 6 8 0,-3-3 2 16,-3 5-30-16,-3-1 16 0,-3 3-2 0,-2-3-2 15,-3 3-7-15,-5 0-14 0,-4-3-6 0,-3-11-1 16,0 6 12-16,-13 21-5 0,-2-17-11 16,-4-1 3-16,-1-5-15 0,-2-1-20 15,-4 0 9-15,-1-3-16 0,-2 0-26 0,-1-3-12 16,-3 1-13-16,-1-4-32 0,-2-1-10 0,3 1 11 15,-3-4-84-15,19 0-7 0,-9 0-32 16,0 0 2-16,-24-16-25 0,33 9-17 0,2 0 26 16,5 1-143-16,5 0-84 0,2 1 36 15,3 5 11-15,0-6 42 0,19-9 21 0,-1 6 30 16,2 1 9-16,2 0 11 0,4 3 7 16</inkml:trace>
  <inkml:trace contextRef="#ctx0" brushRef="#br0" timeOffset="81541.73">4813 5642 455 0,'3'-6'388'0,"-2"4"-20"16,-1-3-29-16,-1 2-18 0,0-2-41 0,-3 1-10 16,0 0-4-16,-9-5-29 0,0 3-4 15,-4 1-30-15,-1 3 7 0,2 2-26 0,7 0-11 16,-21 9-1-16,11 4-10 0,1 1 3 15,1 3-3-15,2 2 4 0,1 1-24 0,4 4 10 16,1-2-32-16,6 2 2 0,1-5-26 16,2-9 13-16,12 19-28 0,-2-15 6 0,3-3-20 15,2-2 1-15,3-4-16 0,0-4-28 16,-9-1-16-16,6 0-9 0,19-14-6 0,-16 5-5 16,0-1-12-16,-1-2-10 0,0-3-4 0,-4-2-4 15,0 1 2-15,-1-1 3 0,-3 0 3 0,-2-3 0 16,0 4-4-16,-3 1 6 0,0 8-13 0,-2-3 17 15,-2 3-11-15,0 4 18 0,0-2-17 16,0 5 26-16,0 0 2 0,-4 3 6 0,2 2 20 16,1 0 1-16,-1 2 10 0,2-1 6 15,-1 11 0-15,1-4 7 0,0-3 8 0,10 15 6 16,-1-9-5-16,-1-4 8 0,2 0-8 0,3-3-8 16,1-2-9-16,-4-1 2 0,0-5-8 15,1-1 9-15,-11 0-17 0,12 0-3 16,16-16-20-16,-15 7 8 0,2-3-13 0,-4 0-6 15,2 0-10-15,-3-5-5 0,-2-2 10 0,-1-1-9 16,1-1 7-16,-4 0-10 0,-3-2 9 0,1 1 5 16,0-3-4-16,-2 13-3 0,0-2 11 0,0-5-1 15,0 1-10-15,0 2 22 0,0 3 10 16,0 2 7-16,-11-6 5 0,9 12 2 0,1 0-3 16,0 3 4-16,-1 2 14 0,2 0 7 15,-2 2 11-15,1 3 11 0,-2 11 10 0,1 6 20 16,2-11 5-16,0 10-11 0,0 3 28 15,0 3-3-15,0 4-13 0,0-1 6 0,14 31-22 16,-11-33 20-16,-1 5-20 0,3-4-9 0,-2-2-23 16,-1-3-19-16,1-4-22 0,0-3-1 0,-1-1-47 15,3-8-42-15,-1-5-35 0,-1-3-56 16,1-1 17-16,-4 1-173 0,13-17-63 0,-3 5 34 16,-1-4-267-16,-1 0 56 0,-4-5 54 15,3 0 27-15,-3 0 45 0,3-2 20 0,-5 3 34 16,-2-1 22-16,0 11 25 0,0-2 15 15,0 0 20-15,-16-13 20 0</inkml:trace>
  <inkml:trace contextRef="#ctx0" brushRef="#br0" timeOffset="81732.25">5049 5604 291 0,'-5'-1'535'0,"-1"2"-39"0,2-1-33 16,0 0-53-16,2 0-32 0,0 1-43 0,2 2-13 15,0-1-6-15,1-2-39 0,1 2-25 0,2-2-43 16,2 1-5-16,11 3-40 0,-2-4-12 15,-4 0-38-15,4 0-66 0,2 0-39 0,3 0 0 16,-1 0-132-16,-1 0-68 0,-3 0-74 16,-1 0 27-16,1 0-285 0,1 0 62 0,-3 0 4 15,0 0 34-15,-2 0 27 0,-1 0 43 0,6 0 52 16,-1 0-3-16,-1 0 2 0,-3 0 6 16</inkml:trace>
  <inkml:trace contextRef="#ctx0" brushRef="#br0" timeOffset="82306.78">5485 5637 661 0,'1'1'418'0,"-1"-2"-41"16,1 0-49-16,-2 1 13 0,1-2-32 0,-1 2 8 16,0-2-34-16,-1 1-12 0,0-1-17 15,-1 2-8-15,-2-1-22 0,1 0-19 0,-4 1-24 16,1 1-13-16,-10 5 3 0,-4-1-14 0,3 2-20 16,1 2-2-16,0 4 7 0,2 3 2 15,0 3-24-15,3-1 2 0,2 2-16 0,-1-1-11 16,7 0-10-16,3-1 6 0,1-9-16 0,0 2-1 15,0 2-4-15,20 14-22 0,-10-16-5 16,-1-8-5-16,4 5-13 0,-2-4-35 0,-11-4-1 16,13 0 0-16,17-13-13 0,-13 6-10 0,-2-2-3 15,1-3 4-15,-2 1-7 0,-5-2 9 16,-1-1-6-16,-2-2-14 0,-1 0 17 0,2 2 6 16,-5 3 0-16,-1 2 1 0,0 2 3 0,-1 0-3 15,2 4 13-15,-1-1 7 0,-1 4-2 16,0 0 33-16,-5 0-1 0,3 2 13 0,1 0-3 15,0 3 19-15,-2 2-13 0,1-2 21 0,2 3-4 16,-1 10-5-16,1-12 0 0,0 6-1 16,0 2-10-16,14 12-4 0,-7-13 1 0,0-3 5 15,0-1-18-15,0-4-9 0,2-2-15 16,-2 1-26-16,-1-3-37 0,2 0-43 0,-8-1-61 16,12 0 17-16,1 0-132 0,-3 0-45 0,3 0 29 15,13-11-274-15,-12 11 51 0,7-1 43 16,4 1 6-16,2 0 7 0,-10 0 72 15,5 0 32-15,8 0 30 0,1 0 27 0,4 0 7 16,-2 0 9-16,30-10 34 0</inkml:trace>
  <inkml:trace contextRef="#ctx0" brushRef="#br0" timeOffset="82730.62">6346 5560 658 0,'0'-6'419'0,"-3"0"-47"0,2 1-42 15,-2 0-45-15,2 1 15 0,-2 1-13 16,1 0-11-16,-1 3-12 0,0 0-3 0,-1 0-19 16,-1 2-16-16,-8 7-2 0,6 6 5 0,-2 5-15 15,-1 2 14-15,3 4-5 0,-2 2-18 0,5 0-11 16,2 3-19-16,2-16-2 0,0 8 9 0,0 4-21 16,15 27-15-16,-6-30-25 0,3-2 2 15,-1 0-4-15,6-3-7 0,-3-2-22 0,2-3 3 16,0-6-21-16,1-3-26 0,2-3-31 0,-9-2 7 15,4 0-3-15,19-15-45 0,-11 3 5 16,-1-5-13-16,-4-1-12 0,-1-2-15 16,-1-5 11-16,-1 4-12 0,-1-4 16 0,-2-1-10 15,-1-2 20-15,-4 0-5 0,-1-2-5 0,-3 0 9 16,-2 17 6-16,0-6 3 0,-13-22-9 0,1 21 19 16,-1 3-7-16,-5 3-6 0,-2 5 15 15,0 1-9-15,-5 4 4 0,13 4 1 16,-8 0 18-16,-4 0-10 0,1 0-27 0,-24 13-21 15,25-7-40-15,1 2 8 0,6 3-124 0,2 0-61 16,3-5-37-16,5 1 27 0,1-1-208 16,2 0-51-16,2-1 62 0,0-5 49 0,11 20 11 15,6-9 4-15,2 0 74 0,2-2 14 16,2 3 23-16,2-6-9 0,0 0 36 0</inkml:trace>
  <inkml:trace contextRef="#ctx0" brushRef="#br0" timeOffset="83139.7">6611 5688 891 0,'4'2'396'0,"3"0"51"0,-3 2-40 16,9 9-15-16,-2 2-37 0,-1 0-11 0,0 6-13 15,6-2-40-15,-6 3-18 0,2-2-6 0,0 1-40 16,-1 0-15-16,2-3-20 0,-6-1-21 0,1-3-17 16,-2-1-26-16,1-6-16 0,-3 0 7 0,-3-1-1 15,2-2-1-15,0-3-22 0,-1 0 13 16,-2-2-32-16,0 0-7 0,1-2-5 0,0 0-17 15,1-3-5-15,1 1-15 0,3-12-5 16,3-3-13-16,-1 3-9 0,0 1-9 16,3-1 12-16,2 0-24 0,-1 2 26 0,0 1-4 15,1-1 3-15,1 3-5 0,-2 1 6 16,1 3 2-16,-4 1 4 0,-1 4 3 0,-1 1-10 16,-7 2 22-16,0 0 14 0,26 11-19 15,-15-1 12-15,-3 5-4 0,-2 2 38 0,2 2-10 16,1-2-10-16,-2 3 3 0,-1-1-6 0,-1-2-4 15,0 0-12-15,2 0-2 0,-2-3-36 16,-1-4-21-16,-1-4-3 0,-2-1-19 0,4-1 3 16,-4-3-55-16,-1-1-33 0,0 0-53 15,0 0 19-15,0 0-156 0,6-14-62 0,-4 7 34 16,2-8-245-16,-2-4 54 0,3 2 30 0,-2-2 58 16,-1 0 43-16,1-3 26 0,1-3 31 0,3 4 2 15,-2-1 43-15,-4-2-4 0,5 4 30 16</inkml:trace>
  <inkml:trace contextRef="#ctx0" brushRef="#br0" timeOffset="83288.61">7131 5550 770 0,'-4'-13'419'0,"-2"4"16"0,1 2-58 15,-5-3-30-15,1 6-25 0,0 0-51 16,3 2-18-16,-1 1-31 0,7 1-61 0,-8 0-39 16,-11 11-11-16,5-4-111 0,6 3-80 0,2 0-57 15,3-3 13-15,1 0-310 0,2 3-20 16,0-10 63-16,11 21 19 0,2-5 13 0,4 0 37 15,4 0-1-15,2-1 31 0</inkml:trace>
  <inkml:trace contextRef="#ctx0" brushRef="#br0" timeOffset="84557.24">7389 5739 760 0,'3'-3'409'16,"-2"1"-45"-16,-2-1-47 0,-2 1 25 0,2 1-8 15,-3 1-17-15,-2 0 1 0,-10 7-5 0,0-1-37 16,1 1-7-16,-2 7-13 0,2 2-17 15,0 2-38-15,4-1-7 0,2 2-27 0,4 0-11 16,0 1-17-16,5-2-13 0,0-11-13 0,0 3-27 16,14 16-9-16,-8-16 5 0,1-6-27 0,1 1-13 15,1-3-8-15,-2-2 2 0,-7 0-17 16,8 0 7-16,3 0-20 0,17-18 11 16,-11 7-19-16,-3 0 17 0,-1-2-9 0,0-1 3 15,-4-3-12-15,2 2-4 0,0-3 1 16,0 2 19-16,-3 4-14 0,0 0-2 0,-2 2 10 15,0 5-19-15,-3 3 12 0,0 2 2 16,-3 0-9-16,0 0 12 0,0 0-9 0,10 13 0 16,-2 6 14-16,-2 1 6 0,0 5 9 15,3 2 10-15,0 0-8 0,1 0 11 0,-1 3 3 16,1 5 11-16,0-3 2 0,-3 0 9 0,-2-2-21 16,0 2-6-16,1-1 5 0,-6-4 0 0,0-14-5 15,0 4-3-15,-19 16 6 0,13-21-13 0,-10-2 12 16,4-3-8-16,-8-6-6 0,2-1-1 15,1 0-1-15,8 0-14 0,-20-9 3 0,11 0 14 16,3-3-8-16,0 0-8 0,3-2-2 0,3-1 0 16,2-2-1-16,3-3 25 0,4 9-2 15,0-4-42-15,13-21 3 0,-2 12-9 0,6 5 7 16,-3-3-5-16,2-1-1 0,5 2-5 16,3-1-25-16,1 0 16 0,1 0-1 0,0 1-8 15,1 2-17-15,-1-4 12 0,-2 6-19 16,-4-2 8-16,0 3-12 0,-1 2 8 0,2-2 0 15,-6 2 15-15,0 2-7 0,-5-1 12 0,0 4 2 16,-3 1-8-16,-2 3 19 0,-3-2-8 16,2 5 20-16,-4 2 22 0,0 0 6 0,-1 2 18 15,-1 1 0-15,-1 2 21 0,-2 10 0 16,-5 2 20-16,6 1 3 0,1 2-20 0,-1-1 8 16,2 1-3-16,2 1-28 0,0-12-3 0,0 2 5 15,0 1 5-15,0-3-41 0,0 1-19 16,0-3-23-16,11 5-35 0,-9-10-38 0,1-1-40 15,1-1 15-15,-1-3-114 0,1 3-36 0,1-4-33 16,1-8-12-16,6-1 31 0,-4-2-145 16,0-3-35-16,1-2 18 0,-3 0 31 0,-1-3 32 15,-1-2 29-15,0 2 107 0,-4 12 165 0,0-6 8 16,0 0 221-16,-11-16 6 0,5 18 26 16,-1 1 12-16,-3 2 14 0,1 7 1 0,-4-3 16 15,3 4-42-15,-7-3 16 0,6 6-56 16,2 1 0-16,2-2-30 0,7 2-32 0,0 0-38 15,-8 0-41-15,8 0-26 0,-10 12-53 0,10-8-23 16,2-1 12-16,0 2-171 0,2-1-23 0,7 7-19 16,2 3 6-16,2-2 43 0,-2 0 125 15,2 3 12-15,-1 0 236 0,-2 0 57 0,-2 1 20 16,1 1 39-16,-1 0-2 0,-1 2 6 16,0-2 5-16,-1 2-26 0,-4-2 38 0,1 0-5 15,-4-4-5-15,0-1-26 0,-1-3-23 0,0-9-2 16,0 8-19-16,0-1 4 0,0-7 1 15,0 9-14-15,0-9 1 0,0 6-7 0,0-6 9 16,0 0-15-16,-11 11 19 0,9-11-32 16,-2 0 27-16,3-2-29 0,-3 0-1 0,2-3-25 15,0 0-15-15,2-2 4 0,6-12 2 16,-6 11-20-16,11-18-8 0,-3 10 2 0,3-1-5 16,-4 3-7-16,7 2-4 0,0 0 7 15,0 3-7-15,1 1-21 0,1 2 10 0,-2 4 4 16,-1 1-16-16,-13 1 15 0,9 0-21 15,4 0-2-15,12 13-1 0,-10-4 21 0,-2 5 1 16,-4 3 6-16,-1 0-3 0,0 0-1 0,-1 2-14 16,-3 0 15-16,-1-2-21 0,-1 2 10 0,1-2 7 15,-3-9-7-15,0 1 13 0,0-1-5 16,0 1-16-16,0-1 2 0,0-3 7 0,0-5-1 16,0 7-4-16,0-7 7 0,11 13-3 15,-7-12-2-15,-1 0-13 0,4 1-1 0,-1-2 1 16,1 0-24-16,2 0 1 0,-9 0-18 15,11 0 12-15,7 0 5 0,-1 0-5 16,-1 0-17-16,13-12 18 0,-19 10-11 0,-1 1 6 16,9-2-6-16,-10 0 7 0,0 1 11 0,-2 1-12 15,0-2 15-15,-2 2-1 0,-2 0-20 16,2 1-19-16,-1-3-13 0,-2 3-18 0,1-2-20 16,0 0-28-16,-2 0-23 0,1 0 16 0,-1 0-134 15,0-2-30-15,0 1-53 0,0 3 31 16,0 0-233-16,0 0 27 0,-13-14 84 0,10 10 34 15,-8-7 28-15,4 2 10 0,0-2 8 16,3 2 30-16,4 1-7 0,0-1 54 0</inkml:trace>
  <inkml:trace contextRef="#ctx0" brushRef="#br0" timeOffset="85934.92">9142 4293 940 0,'0'0'374'0,"0"0"-52"0,0 0 25 16,0 0 21-16,0 0-14 0,-14 0-14 0,14 0-13 16,0 0-24-16,0 0-3 0,0 0-11 0,0 0-45 15,0 0 5-15,0 0-3 0,0 0-25 16,18 10-14-16,-8-10 3 0,8 0-34 0,3 0-2 15,4 0-16-15,24 10-14 0,-24-7-20 0,-1-1-10 16,-3 1-20-16,2-1 9 0,-5 0-18 16,4-2-22-16,-10 0-33 0,-3 2-1 0,0-1-4 15,-4 1-14-15,2-2-42 0,-2 1 4 16,-2 0-16-16,-1-1-16 0,1 0-2 0,1 0-27 16,-2 0-32-16,-2 0-24 0,0 0 13 0,0 0-132 15,4-2-25-15,-6 2-58 0,2-5 31 16,0 4-288-16,0-1 60 0,-2 1 32 0,2 0 43 15,-2-1 64-15,1 1 7 0,-2 1 32 16,0 0 48-16,-2 0-3 0,2 1 42 0,0 2-3 16</inkml:trace>
  <inkml:trace contextRef="#ctx0" brushRef="#br0" timeOffset="87523.66">8715 6019 629 0,'0'0'322'16,"0"0"-33"-16,0 0-15 0,0 0-38 15,0 0 5-15,0 0-20 0,0 0 0 0,-13 0-44 16,13 0 17-16,0 0-22 0,0 0 11 16,0 0 2-16,0 0-18 0,0 0-9 0,0 0 2 15,0 0-12-15,0 0-9 0,0 0 1 0,0 0 1 16,0 0-8-16,0 0 12 0,0 0-10 16,0 0 9-16,0 0-2 0,0 0-6 15,0 0-15-15,0 0 0 0,0 0-11 0,0 0 7 16,-13 0-11-16,-2-20-2 0,14 20 19 0,1 0-18 15,-1 1-20-15,1-1-13 0,0 0-8 0,0-1 21 16,-1 2-10-16,2-1-10 0,-1-1-8 16,0 2 8-16,0-1 27 0,1 0-24 0,0 0 7 15,2 0-8-15,1-1-3 0,4 1 8 0,13 3-11 16,-10-3-5-16,7 0 16 0,7 0-23 16,1 0-3-16,32 9-1 0,-28-6-1 0,0 0-14 15,-3 1 7-15,-4-4-7 0,2 3-11 0,-3-1-4 16,-1-1 15-16,-2 3-14 0,-5-1 3 15,-6-3-13-15,-1 0-4 0,1 0-27 0,-4 0 7 16,-2 0 0-16,-2 0-59 0,0 0-19 16,0 0-31-16,0 0-24 0,7 0-36 15,-7 0-31-15,14-13 20 0,-13 11-125 0,1-3-78 16,0 0 36-16,-1 0-267 0,0 0 63 0,2-2 56 16,-2 1 45-16,-1 0 26 0,0 1 12 15,1 1 53-15,-1-1 33 0,0 5 4 0,0 0 34 16,0 0 5-16,0-6 17 0</inkml:trace>
  <inkml:trace contextRef="#ctx0" brushRef="#br0" timeOffset="93238.88">10421 4260 789 0,'0'0'306'0,"-14"0"-28"0,-8 7-5 0,16 1 3 16,2 1-49-16,2-3-14 0,2 0-8 0,0-6-23 16,0 0 41-16,0 8-12 0,18 9-33 15,-5-8 4-15,-1-7-8 0,3 2-26 0,2-4-8 16,-8 0-17-16,5 0-12 0,3 0-21 0,21-18-9 16,-18 11-7-16,-2-3 10 0,4 0-31 15,-6-1 3-15,0-2-2 0,-2-1-6 0,-4 2-15 16,1-4-4-16,-3 2 7 0,-2-5 4 0,-3 4-22 15,-3 1 12-15,0 6-11 0,0-4 11 16,-11-8-17-16,-1 11-4 0,-1 1-7 0,-1 7 1 16,-1 1 7-16,-6 0-5 0,9 0 4 0,-5 0 2 15,-19 20-4-15,15-7-12 0,4 2 27 16,1 7 12-16,5 0 3 0,3 1 4 0,2 0 1 16,6-11 2-16,0 7 3 0,16 23-15 0,-2-23 10 15,6 1-7-15,0-4 0 0,0-3-6 16,3-2-6-16,4-3-3 0,0-5-11 0,0-3 0 15,-14 0-18-15,5 0 4 0,25-14-13 0,-23 5 4 16,1-3-20-16,-4-2 6 0,0-1-9 16,-2-2-13-16,0 0 15 0,-5 0 1 0,-1 0 6 15,0 0-10-15,-3 3-5 0,-3 4 12 16,0 1 11-16,0 3-10 0,-3 2-3 0,2 0 13 16,-2 3-2-16,0 1-1 0,-2 2 7 15,2 2 26-15,-3-1 0 0,3 3-13 0,-1 1 20 16,1 0-4-16,0 1-5 0,0-1 13 0,0-7-7 15,0 7 9-15,0 0-14 0,0 1 3 16,0-1 3-16,0 0 4 0,0 0 6 0,0-7 14 16,0 6-14-16,0-6 14 0,10 14-7 0,-7-14-12 15,-1 0 1-15,3-3-4 0,-4-1 0 16,3 0-10-16,5-8-11 0,1 0 5 16,0-5 0-16,1 8-1 0,-2-3-9 0,2 3 11 0,0 0-7 15,3 2-2-15,-5 3 1 0,-3 4 12 16,-6 0 8-16,6 0-2 0,11 16 26 15,-8-4-3-15,-3 1 1 0,0 3-10 0,-4-1 16 0,4 0-3 16,-2 3 5-16,1-3-5 0,0-1-1 16,1-3-16-16,4 1 16 0,-6-6-8 0,0 0-1 15,1-3-29-15,1-1-1 0,-6-2-25 16,0 0-14-16,10 0-22 0,16-13-33 0,-10 5 11 16,3-2-71-16,-4-2-11 0,1-1-21 15,-3-1-22-15,3-3 13 0,-3 2 4 0,-1-1 14 16,1-4 12-16,-4 4 34 0,0-1 21 0,-4-3 39 15,-1 3 17-15,1 0 22 0,-1 0 12 16,-4 6 50-16,0 1 26 0,0 2-3 0,0 8-3 16,0 0 55-16,0-10-1 0,0 3-18 0,0 7 7 15,0-5-3-15,0 5 24 0,-2-4 23 16,0 7 11-16,0 3 2 0,-1 10 9 0,1 5 2 16,2 1-2-16,0 2 11 0,0-10-7 0,0 6-14 15,0 4-16-15,11 26-15 0,-7-24-12 16,1-2-12-16,0-1-9 0,-3-4-45 0,3-2-4 15,-1-5-54-15,-2-4-4 0,2-3-34 16,-4-1-52-16,5-1 10 0,-1-5-180 0,-4 2-81 16,0 0 32-16,14-18-286 0,-7 5 56 0,-3-2 51 15,3-1 33-15,0-1 52 0,-7-1 29 16,3 2 8-16,-3 10 64 0,0-4 20 0,0 2-4 16,0-1 30-16</inkml:trace>
  <inkml:trace contextRef="#ctx0" brushRef="#br0" timeOffset="93527.15">11249 4218 911 0,'-5'0'369'0,"4"0"-28"0,-1 3-44 16,-1-1 18-16,3 0-43 0,0 0-20 0,0 1-22 15,3 0-40-15,3-2-30 0,9 4-16 16,4-1-88-16,1-1-11 0,2-1-50 16,-12-2-33-16,7 0-27 0,6 0-35 0,-1 0-13 15,3 0-5-15,-3 0 24 0,1 0 11 0,-5 0 32 16,-4 0 14-16,0 0 38 0,-4 0 25 0,7 10 29 15,-13-5 22-15,0-1 29 0,5 8 6 16,-7-2-7-16,2 1-11 0,-3-1 25 0,1-1 6 16,-2 0-27-16,0-1 9 0,1 1-17 0,-1-2 0 15,0 0-33-15,0 0-21 0,0 1-2 16,0-3-78-16,0 0-39 0,0 2-33 0,0-5-53 16,4 0 16-16,-4-1-264 0,0 0-40 0,0-1 46 15,0 0 42-15,0 0 11 0,0 0 18 16,0 0 20-16,11-13 13 0,-9 8 29 0</inkml:trace>
  <inkml:trace contextRef="#ctx0" brushRef="#br0" timeOffset="93673.04">11632 4192 491 0,'0'-9'438'0,"-2"3"-53"16,0 0-60-16,-1-2-32 0,2 4-70 0,-1-2 16 16,0 3-47-16,2 1-25 0,-2 0-69 0,0 2-23 15,-1-1-57-15,1 1-55 0,-3 1-62 16,4-1 10-16,-1 2-292 0,4-1-5 0,-4-1 26 15,4 2 24-15,-1 0-32 0,4-2 9 16,0 1 74-16</inkml:trace>
  <inkml:trace contextRef="#ctx0" brushRef="#br0" timeOffset="93912.68">11892 4103 610 0,'2'-1'451'15,"0"-1"-78"-15,0 2 17 0,-2 3-1 16,0-1-9-16,0 4-11 0,-2 0-24 0,-2 14 3 15,-1 2-27-15,1 3-18 0,-2 1-22 0,4 3-27 16,1 2-13-16,-4-2-31 0,2-3-25 16,2-2-20-16,1-2-17 0,0-1-43 15,0-11-37-15,0 1-26 0,0-2-16 0,0-1-52 16,0-8-65-16,0 6 7 0,14 0-166 0,-12-9-58 16,2-2 27-16,3-5-303 0,2-6 41 15,-4 1 60-15,2-2 15 0,-1 2 40 16,-4-1 25-16,5-4 25 0,-5 8 46 0,-2-2 3 15,0 14 37-15,0-10 7 0</inkml:trace>
  <inkml:trace contextRef="#ctx0" brushRef="#br0" timeOffset="94122.74">11850 4218 226 0,'-3'0'466'0,"-1"0"-43"16,2 0-69-16,-1 0-44 0,1 2 48 15,2-1-11-15,-1 1-34 0,2-1-9 0,1 1-17 16,3 1-22-16,2-1-19 0,-3 1-39 0,16 2-14 15,-2 0-24-15,2-1-14 0,1 0-47 16,-1-1-43-16,0-3-30 0,1 1-55 0,-2-1 2 16,2 1-118-16,-12-1-30 0,5 0-47 15,1 0 20-15,16-16-194 0,-16 13-79 0,-3-2 14 16,-3 1 27-16,0 1 50 0,-2 1 16 0,-2-1 24 16,-1-1 20-16,-2 2 31 0,2-2-17 15</inkml:trace>
  <inkml:trace contextRef="#ctx0" brushRef="#br0" timeOffset="95021.18">12178 4226 654 0,'2'-2'506'16,"-2"-2"-37"-16,2 1-56 0,-2 0-30 15,0 0-42-15,0 3-45 0,0 2 3 0,2 0-17 16,-2 1-1-16,2 4-6 0,0 9-28 0,1 1-8 16,1 2-25-16,-1 0-22 0,4-1-13 15,-1 0-12-15,-1 0-15 0,1-3 0 0,0 0-33 16,-1-4-4-16,1 3-14 0,-2-10-10 15,3 1-9-15,-3-3-4 0,2-1-4 0,-6-1-5 16,8 0-9-16,14-12-7 0,-6 4-25 0,-1-1 2 16,-1-4-1-16,-1 2 0 0,1-2-1 0,-1-2 4 15,-4 0-20-15,2 2-2 0,-4-6-10 0,4 2 14 16,-1 0-1-16,-1 3 4 0,1 1 1 16,-3 2 5-16,-2 3 1 0,-3 3-7 0,1 0-16 15,-3 2 4-15,0 2-3 0,0 1-4 16,0 0 23-16,2 11 0 0,0 7-4 0,0 4-6 15,-2-10-4-15,0 9-1 0,-16 32 50 0,9-17 0 16,3 5 22-16,-1 1-10 0,-1-1-2 0,0-2 12 16,0-4-3-16,0-2-5 0,-1-4 0 15,0-3-3-15,-1-2 0 0,-2-4 0 0,-1-3 1 16,-1-5-7-16,1-3 4 0,3-4 2 0,-1-4-8 16,-1-1-10-16,10 0-41 0,0 0-8 15,-17-10 0-15,8-1 0 0,4-4 0 0,1 3 0 16,4-6 0-16,0 10 0 0,0-3 0 15,0-4 0-15,13-20 0 0,-3 12 0 0,-2 6 0 16,3-3 0-16,5 0 0 0,-2 2 0 0,2-2-36 16,2 6-176-16,-1-2-61 0,4 0 25 0,-4 2-168 15,2-1-76-15,5 1 43 0,-8 2-231 16,5 0 53-16,-3 2 55 0,-1-1 62 0,1-1 36 16,7 5 56-16,-6-1-5 0,2 1 45 15,-1-1 33-15,7 4 9 0,-2 1 34 16,2 0 32-16,2 1-4 0</inkml:trace>
  <inkml:trace contextRef="#ctx0" brushRef="#br0" timeOffset="95644.36">13009 4400 475 0,'2'3'784'0,"-2"-1"-92"0,-2-1-106 15,2 0-41-15,0 0-26 0,0 1-50 16,0 0-26-16,0-4-49 0,-2 4-29 0,2-1-38 15,-1-1-38-15,1 1-24 0,0-1-33 0,0 0-32 16,-1 0-42-16,1 0-44 0,-1 0-51 0,1 0-6 16,0 0-98-16,0 0-56 0,-1 0-59 0,2 0 13 15,-2 0-174-15,1-1-98 0,-2 1 36 16,2-3-257-16,0 3 72 0,0 0 48 0,0 0 39 16,-20-16 14-16,12 10 33 0,0-3 30 15,-6 1 33-15,-2-4 69 0,2 7-2 0,-1-4 17 16,1-2 19-16</inkml:trace>
  <inkml:trace contextRef="#ctx0" brushRef="#br0" timeOffset="104592.66">13351 4864 464 0,'15'-14'416'0,"-15"14"-49"15,0 0-71-15,0 0-38 0,0 0-15 0,0 0 15 16,0 0-32-16,0 0 28 0,15 13 6 16,-15-1-13-16,0 7-9 0,-10 30-8 0,9-16-26 15,-4-2-11-15,0-3-17 0,1 0-23 16,0 1 4-16,0 0-38 0,1-4 8 0,0-1-14 15,-1-5-25-15,1-2 6 0,1-4-5 0,2-13-24 16,0 9-3-16,0-2 2 0,0-7-14 16,0 0-32-16,-3 10-16 0,2-13-13 0,2 1-4 15,-2-3 9-15,2-1-9 0,-1-1-15 16,-1-1 14-16,1-2-17 0,0-6 15 0,0-2-6 16,0-4-2-16,0-2 6 0,0 0-10 0,0 1-1 15,0-2 27-15,0 2-18 0,0 0 1 16,0 3 1-16,6-23 23 0,-1 27-6 15,-3 0 24-15,4 1 5 0,-2 5-6 0,0 3-5 16,0 1-3-16,1 1 10 0,-1 2 4 0,2 1 13 16,-6 2 13-16,9 0 8 0,18 16 8 0,-8-1 35 15,-3 4-25-15,0 0 34 0,-2 5-15 16,2 1 20-16,-5 2-23 0,1 1-8 0,-4 2-7 16,1-4-10-16,-2 3-3 0,0 0-14 15,-7-16-25-15,0 6-13 0,0 0-25 0,0-2-22 16,0-3-22-16,0-1-35 0,-4 8-50 15,-1-13 14-15,-2-8-169 0,0 0-69 0,-1 0 32 16,1-3-266-16,0 1 52 0,-4-7 46 0,-3-3 26 16,1 1 56-16,2-3 42 0,-3-2-6 15,1-1 52-15,0 2 20 0,1 1 15 0,-2 1 12 16</inkml:trace>
  <inkml:trace contextRef="#ctx0" brushRef="#br0" timeOffset="104803.72">13281 5088 767 0,'-3'0'403'0,"0"-1"24"15,0 1-28-15,1 0-18 0,0-1-36 16,1 1-16-16,-1 0-19 0,1-1-24 0,2 1-6 16,2 1-28-16,1-2-10 0,2 2-30 0,1 0-15 15,14 4-33-15,-10-5 9 0,22 4-23 0,-8 0-17 16,0 0-49-16,2-1-42 0,-4 0-39 16,0-1-48-16,1 2 3 0,1-3-152 15,-3 1-44-15,-3-2-91 0,-10 0 30 0,4 0-231 16,17-13 43-16,-13 9 36 0,-2-3 34 0,1 2 28 15,-7 1 22-15,4-4 24 0,-1 3 23 16,-5-7 19-16,3 1-13 0</inkml:trace>
  <inkml:trace contextRef="#ctx0" brushRef="#br0" timeOffset="105330.13">13638 4788 592 0,'-22'-13'367'16,"1"1"-43"-16,0-2-25 0,0 1-22 15,0 4-21-15,-1-1-32 0,0 3 18 0,-3 0-14 16,3 2-18-16,0 2-2 0,-1 2-15 16,11 1-22-16,-5 0 1 0,-22 11-8 0,16-4-19 15,-1 2-9-15,1 4-10 0,2 1 4 0,2 1-9 16,0 2-5-16,2 6 0 0,-1 2-16 0,3 2 12 16,-1 4-7-16,3 0-10 0,0 2 1 15,5 3 3-15,-1-2-14 0,0 1-18 16,7 0 4-16,1-1-1 0,1-17 3 0,0 9-21 15,14 34-5-15,-5-28 14 0,1 0-18 0,7-2 2 16,2 0-2-16,-2-3-14 0,10 2-3 0,-2-5-3 16,0-2 4-16,4-4-4 0,2-2 13 0,1 0-6 15,1-6-8-15,-2-5-11 0,5-3 5 16,1-1-28-16,-19-1 1 0,9 0-4 0,32-17 12 16,-26 6-11-16,-6-1-6 0,3-4-8 15,-2-2 3-15,-1-4-1 0,1-4 0 0,-2-5 4 16,-1-1-6-16,-2-4 6 0,-4 0-9 15,1-1 6-15,-5-1 0 0,0 1 7 0,-5-1-1 16,-5 2 9-16,0 3-10 0,-5 16 2 16,0-6 8-16,-16-25-5 0,5 24 8 15,-8 2-4-15,4 3-4 0,-7 3 5 0,-1 5-1 16,-3-1 3-16,-2 3-2 0,2 1 5 0,-4 6-6 16,0 1-1-16,0-1-16 0,12 2-7 0,-5 0-12 15,1 0-16-15,-26 22 6 0,28-14-89 16,4 2-31-16,-1-2-42 0,3 0-33 0,1 4-43 15,8-4 28-15,3 1-247 0,2-9 15 16,0 7 45-16,14 12 48 0,-1-7 17 0,10-5 23 16,4 3 26-16,6 3 48 0,9-2-12 15</inkml:trace>
  <inkml:trace contextRef="#ctx0" brushRef="#br0" timeOffset="105745.24">17025 5124 842 0,'3'0'352'0,"-2"2"-51"0,2 1 61 16,-3 1 7-16,1 2-28 0,1 12-11 0,-2-8-23 15,0 7-17-15,1 17-20 0,-1-24-18 16,0 7-44-16,0 2-12 0,0 2-9 0,0-2-19 15,0-3-34-15,0 1-26 0,0-4-30 16,0-2-25-16,0-2-29 0,0-4-33 0,0-5 1 16,0 0-169-16,-4 10-65 0,5-12 23 0,0-1-326 15,2-2 49-15,-3 0 30 0,-2-11 32 16,3 2 32-16,-1 14 46 0,0-14 39 0,0 0 4 16,-11-15-1-16,7 17 25 0</inkml:trace>
  <inkml:trace contextRef="#ctx0" brushRef="#br0" timeOffset="106181.9">16961 5133 937 0,'1'-9'366'0,"-1"4"28"0,0-3-9 16,1 1-29-16,7-7-22 0,-2 1-22 0,3 0-22 15,1 3-13-15,3-3-29 0,-2 6 9 0,2 4-28 16,-2 1-5-16,-11 2-15 0,15 0-18 0,19 13-11 16,-16-1-14-16,-2 2-7 0,-3 1-21 15,-6 2-19-15,-1 3-13 0,-1-2-13 0,-5 1-9 16,0 0-20-16,0-11-8 15,0 4 3-15,-12 17 3 0,6-16-5 0,-3 1-24 0,-1-4 14 16,3-2-16-16,0-2-17 0,0-3 8 16,2 1-12-16,-1-3-3 0,1 0 3 15,1-1 0-15,4 0-11 0,0 0-5 0,0 0-3 16,-7 0 2-16,7 0-9 0,0 0-5 16,-13-11-13-16,12 8 24 0,1 0-5 0,3 0-8 15,0 1 7-15,1 1 9 0,1 1-14 0,1 0 14 16,1 2-2-16,11 5-13 0,0-2 10 15,0 5 21-15,-1-1-8 0,1 3 13 0,-3 2-9 16,0 3 19-16,-3-2 2 0,-2 2-5 0,-2-5-12 16,-3 1 19-16,-1-1-14 0,-4-12-2 0,0 7 3 15,0 0 8-15,-20 10 5 0,4-11-13 16,-1 0-23-16,-4-3-32 0,10-3-28 16,-7 0-24-16,-3 0-57 0,-26-12 14 0,20 5-174 15,-3-1-68-15,5-1 32 0,1-1-229 0,7-2 48 16,2 2 33-16,7-2 22 0,8 2 46 15,-2 0 14-15,2 0 52 0,0 3 25 0,19-16 17 16,-3 8-6-16,5 0 64 0</inkml:trace>
  <inkml:trace contextRef="#ctx0" brushRef="#br0" timeOffset="106687.3">17372 5010 628 0,'-10'-22'350'15,"-1"0"-7"-15,-2 1-18 0,0 1-47 0,-4 3-23 16,0 1-24-16,-7-1-26 0,2 4 34 0,-3-1-22 16,0 4-18-16,-1 1-17 0,-1 3-10 15,0-1 8-15,-5 3-28 0,2 3-7 0,-4 0-15 16,17 1 3-16,-9 0-3 0,-27 14-5 0,25-5-3 16,-1 3-22-16,3 1 2 0,0 6-17 15,-1-2 6-15,1 5-16 0,-2 4 2 0,3 1 1 16,0 4 14-16,3 1-9 0,2 0-17 15,1 6 9-15,2-2 22 0,5 4-8 0,2-4-2 16,4 7-13-16,1-4 1 0,4-1 1 0,1-20-9 16,12 37-11-16,-1-20-17 0,4 0 10 15,5-5-9-15,5 1-1 0,4-5 3 0,0-2-11 16,7-7-4-16,1 3-10 0,4-3-6 16,1-9 2-16,0 3-13 0,1-6-3 0,3-3 4 15,-24-2-15-15,11 0-13 0,44-12-7 16,-29 2 11-16,-3-4-10 0,-2-3 0 0,4-2-1 15,1-6 5-15,-4-1-10 0,-3-3 7 0,0-2 8 16,-5-1 2-16,-1-3-6 0,-5 1 3 16,-1 0-1-16,-4 1 14 0,-5 2-9 0,-4-1 12 15,-4 2-16-15,-4 2 17 0,-5-2-9 16,-3 14 9-16,-13-27-4 0,-3 19-3 0,-4 4-26 16,-4 3-26-16,-4-2-1 0,-4 0-40 0,0 6 11 15,-4 2-99-15,-1 0-69 0,-1 4-77 0,-2-2 30 16,1 6-234-16,-2 2 40 0,-7 1 40 15,26 0 33-15,-13 0 31 0,-10 0 31 0,-57 10 21 16,41-2 27-16,-8-1 22 0,1 1 10 16</inkml:trace>
  <inkml:trace contextRef="#ctx0" brushRef="#br0" timeOffset="113325.29">13694 4867 724 0,'0'0'321'0,"0"0"-46"16,0 0-22-16,0 12-24 0,0-12-20 0,0 0 5 15,0 0-18-15,13 0-24 0,-13 0-13 0,0 0 2 16,0 0-18-16,0 0-16 0,0 0-14 15,0 0-11-15,0 0-11 0,0 0 37 0,0 0 30 16,0 0-14-16,24 19-20 0,-24-18 13 0,1-1-13 16,0 0-6-16,-1 0-11 0,0 0 5 15,0 0-14-15,0 0-10 0,1 0-10 16,-1 0 5-16,0 0-18 0,0 0-13 0,0 0 2 16,0 0-1-16,0 0-9 0,0 0-11 0,0 0-3 15,0 0 8-15,0 0-10 0,0 0-7 0,-1 0-6 16,1 0 13-16,-1-1-1 0,2-1-14 15,-1 2 3-15,0 0 1 0,0 0 0 16,0 0-5-16,0-2-3 0,0 3 0 0,1-1 2 16,-2 0-4-16,1 0 5 0,1 0-5 0,-1 0 6 15,0 1-9-15,0-2-6 0,0 1-1 16,0 0 7-16,0-1-14 0,3 1-17 0,-3 1 2 16,0-1-22-16,0 0 3 0,0-1-9 15,0 1-16-15,2 0 7 0,-1 0-49 0,1 0-38 16,-1-2-37-16,0 2-28 0,1-1-30 0,0-1 23 15,0 0-200-15,4 0-55 0,-1-1 15 16,-2 1 46-16,3 1 27 0,-2-3 28 0,3 3 9 16,1-1 22-16,7-3 38 0,4 4 23 0</inkml:trace>
  <inkml:trace contextRef="#ctx0" brushRef="#br0" timeOffset="115153.07">13229 4855 242 0,'0'0'404'0,"0"0"-65"0,0 0-43 16,0 0-16-16,0 0-19 0,0 0-20 0,0 0-49 16,13 0-17-16,-13 0 18 0,0 0-14 15,0 0-17-15,0 0-17 0,0 0-16 0,0 0-4 16,0 0-34-16,0 0 1 0,0 0-11 16,0 0 20-16,0 0-19 0,0 0 21 0,0 0-8 15,0 0 21-15,0 0-31 0,0 0 7 0,0 0-8 16,0 0-14-16,0 0 5 0,0 0 0 0,0 0-15 15,0 0 8-15,0 0-8 0,0 0-1 16,0 0-9-16,0 0-7 0,0 0-4 0,0 0 4 16,0 0-6-16,0 0-7 0,0 0 10 15,0 0-6-15,0 0-20 0,0 0 10 0,0 0-12 16,0 0 3-16,0 0-1 0,0 0 5 0,0 0-15 16,0 0 2-16,0 0 3 0,0 0 3 0,0 0-2 15,0 0 6-15,0 0-15 0,0 0 5 16,0 0-3-16,0 0-3 0,0 0 0 0,0 0 9 15,0 0-11-15,0 0 4 0,0 0-7 0,0 0-5 16,0 0 5-16,0 0-2 0,0 0-21 0,0 0-1 16,0 0-17-16,0 0 6 0,0 0 2 15,0 0-63-15,0 0-4 0,14 0-16 0,-14 0-28 16,0 0-15-16,0 0-42 0,0 0-19 0,0 0 20 16,14 0 19-16,-14 0 17 0,22-13-306 15,-18 12 35-15,3 1 40 0,2 0 42 0,21-8 25 16,-1 4 39-16,0 0-11 0,4 0-5 0</inkml:trace>
  <inkml:trace contextRef="#ctx0" brushRef="#br0" timeOffset="116476.85">17051 4974 573 0,'0'0'272'0,"0"0"-24"15,0 0-10-15,0 0-40 0,0 0-2 16,0 0-13-16,0 0-14 0,0 0-10 0,-14 14-19 16,14-14-11-16,0 0-10 0,0 0-19 0,0 0 8 15,0 0-22-15,0 0 16 0,0 0-29 16,0 0 2-16,0 0 8 0,0 0-10 0,0 0-16 15,0 0 16-15,0 0-26 0,0 0-2 0,0 0 9 16,0 0-22-16,0 0-4 0,0 0 3 16,0 0-1-16,0 0 5 0,0 0-23 0,0 0 11 15,0 0-25-15,0 0 34 0,0 0-27 0,0 0 17 16,0 0-19-16,0 0 23 0,0 0-4 16,0 0-12-16,0 0-11 0,0 0 3 0,0 0-1 15,0 0 9-15,0 0-7 0,0 0-17 0,0 0 39 16,0 0-26-16,0 0-6 0,0 0-3 15,0 0 16-15,0 0-9 0,0 0-5 0,0 0 36 16,0 0-21-16,0 0 0 0,0 0-20 0,0 0 20 16,0 0-13-16,0 0 13 0,0 0-23 15,0 0 24-15,0 12-7 0,0-12-2 0,0 0-13 16,-13 0 3-16,13 0 16 0,0 0-18 0,0 0 15 16,0 0-18-16,0 0 42 0,0 0-29 15,0 0 5-15,0 0 4 0,0 0-12 0,0 0-7 16,0 0 13-16,0 0 12 0,0 0-6 0,0 0-10 15,0 0 13-15,0 0 0 0,0 0 1 16,0 0 8-16,0 0-3 0,0 0-7 0,0 0-16 16,0 0-9-16,0 0 14 0,0 0 26 0,0 0-32 15,0 0 28-15,0 0-22 0,0 0-16 0,0 0 9 16,0 0 25-16,0 0-24 0,0 0 2 16,0 0 10-16,0 0 4 0,0 0-10 0,0 0 0 15,0 0 4-15,0 0-6 0,0 0 9 16,0 0 4-16,0 0-15 0,0 0 9 0,0 0 24 15,0 0-22-15,0 0-10 0,0 0 17 0,0 0-25 16,0 0 2-16,0 0 18 0,0 0-2 0,0 0 5 16,0 0-22-16,0 0 9 0,0 0 16 15,0 0-8-15,0 0-20 0,0 0 17 0,0 0 8 16,0 0 6-16,0 0-26 0,0 0-5 16,0 0 39-16,0 0-42 0,0 0 21 0,0 0-4 15,0 0 4-15,0 0-4 0,0 0-7 0,0 0-4 16,0 0-5-16,0 12-21 0,0-12 1 0,0 0 4 15,0 0-13-15,-13 0-24 0,13 0-3 16,0 0-25-16,0 0-13 0,0 0-10 0,0 0-45 16,0 0 16-16,0 0-165 0,0 0-85 15,0 0 36-15,0 0 25 0,0 0 25 0,0 0 10 16,0 0-4-16,0 0 41 0</inkml:trace>
  <inkml:trace contextRef="#ctx0" brushRef="#br0" timeOffset="118006.93">13412 4792 431 0,'0'0'364'0,"0"0"-57"15,0 0-32-15,0 0-30 0,0 0 2 16,0 0-38-16,0 0-4 0,0 0-26 0,0 0-19 16,0 0-7-16,0 0 5 0,0 0-3 15,0 0-16-15,0 0 7 0,0 0-23 0,0 0-2 16,0 0-11-16,0 0-9 0,0 0 10 16,0 0-22-16,0 0-10 0,0 0 3 0,0 0-13 15,0 0 9-15,0 0-8 0,0 0-1 16,0 0-4-16,0 0 7 0,0 0-9 0,0 0 12 15,0 0-4-15,0 0-6 0,0 0-8 16,0 0 3-16,0 0-11 0,0 0 7 0,0 0-13 16,0 0 14-16,0 0-7 0,0 0-8 0,0 0-9 15,0 0 2-15,0 0-4 0,0 0-13 0,0 0-3 16,0 0 12-16,0 0-8 0,0 0-1 16,0 0 2-16,0 0-8 0,0 0-2 0,0 0 6 15,0 0-15-15,0 0 3 0,0 0 9 0,0 0-4 16,0 0 2-16,0 0-2 0,0 0-2 0,0 0-7 15,0 0 0-15,0 0 7 0,0 0-5 16,0 0 6-16,0 0 6 0,0 0-8 0,0 0 4 16,0 0-9-16,0 0 5 0,0 0 0 0,0 0-3 15,0 0-11-15,0 0 14 0,0 0-7 16,0 0 1-16,0 0 7 0,0 0-12 0,0 0 8 16,0 0 3-16,0 0-2 0,0 0 5 0,0 0-1 15,0 0 1-15,0 0-5 0,0 0-15 16,0 0 12-16,0 0 6 0,0 0-4 15,0 0-7-15,0 0 8 0,0 0-2 0,0 0-2 0,0 0 2 16,0 0-7-16,0 0 10 0,0 0-14 16,0 0 10-16,0 0 2 0,0 0 2 0,0 0-11 15,0 0 18-15,0 0-18 0,0 0 6 0,0 0 7 16,0 0-2-16,0 0 3 0,0 0-13 16,0 0 6-16,0 0-10 0,0 0-4 0,0 0 3 15,0 0 12-15,0 0-12 0,0 0 6 0,0 0 3 16,0 0-5-16,0 0-9 0,0 0-8 15,0 0-15-15,0 0 4 0,0 0-3 0,0 0-3 16,0 0-33-16,0 0-6 0,0 0 8 16,0 0-46-16,0 0-25 0,0 0-29 0,0 0-24 15,0 0-10-15,0 0-46 0,0 0 21 0,0 0-204 16,0 0-30-16,15 0 39 0,-15 0 21 16,20-4 42-16,-17 3 10 0,0 1 27 0,2 0 31 15,-1-1 11-15</inkml:trace>
  <inkml:trace contextRef="#ctx0" brushRef="#br0" timeOffset="124669.8">13924 5037 558 0,'0'0'255'0,"0"0"-4"16,0 0-19-16,0 0-36 0,0 0 3 15,0 0 1-15,0 0-19 0,-13 0-16 0,13 0-2 16,0 0-11-16,0 12 3 0,0-12 20 16,0 0-47-16,0 0 11 0,0 0-3 0,0 0-14 15,0 0-6-15,0 0-5 0,0 0-24 0,0 0 22 16,0 0-13-16,-24 19-3 0,24-18-17 0,-2-1 5 16,2 0-24-16,0 0 16 0,0 0-17 15,-1 1 6-15,1-1 2 0,0 0 8 0,1 0-3 16,-1 0-10-16,0 0 2 0,0 0-17 0,0 1-14 15,2-1 13-15,0 1-6 0,0-1-12 16,-1 1 7-16,3-1-4 0,1 0-1 0,-1 0-5 16,4 0 5-16,-2 0 0 0,1-2-4 0,0 2-8 15,3 0 17-15,2 0-20 0,4 0 9 16,-2 0-11-16,4 0 12 0,-1 0-3 0,2 0 2 16,19 10-4-16,-19-8 1 0,4 0-9 0,-5 0 4 15,1 0 1-15,0 1 8 0,4 0-15 16,-1-2 9-16,1 2 0 0,0-2-9 0,5 3-1 15,-1-1 2-15,-2 0 1 0,5 2-3 0,-2-4-1 16,2 4 9-16,-1 0-6 0,2 0 0 16,-1 0 0-16,0-2-7 0,2 2 7 0,-1-1 0 15,-2 1-7-15,3-3 5 0,3 3-3 0,-3-3-6 16,1 1 5-16,1-1-3 0,1 1 12 16,-6 2-2-16,7-3-14 0,-5 0 15 0,1 1-2 15,1 1 0-15,1-3-1 0,1 2 2 0,-17-3-4 16,9 0-1-16,3 0 2 0,4 0 1 0,-2 0 3 15,0 0-4-15,1 0-1 0,-2 0-3 16,31 13-7-16,-34-12 10 0,-1 1-1 0,0 0-6 16,0 0 1-16,2 1 4 0,-2-3-6 0,-1 1 0 15,0 1 7-15,0-2 1 0,-3 3 3 16,3-1-13-16,-3 0 10 0,3 0-9 0,-3 2 5 16,2-1 6-16,0-1-8 0,-1-1 1 0,0 2 0 15,0 0-2-15,1-3 7 0,-3 1-1 16,-1 0-5-16,0 1 2 0,0 0-5 0,-6-2 8 15,4 2 9-15,-7-2-16 0,-12 0 11 0,12 0-14 16,-2 0 10-16,0 0 5 0,0 0-10 16,3 0 0-16,3 0 2 0,1 0-6 15,1 0 5-15,-2 0-1 0,1 0 1 0,-4 0-8 16,3 0 11-16,-1 0-3 0,-2 0-2 0,-1 0-3 16,-1 0 1-16,0 0 10 0,-3 0-20 0,0 0 14 15,1 0 3-15,-2 0 2 0,0 0-7 0,0 0 7 16,0 0-4-16,1 0 1 0,-3 0-7 15,3 0 12-15,-8 0-1 0,9 0 4 0,-2 0 1 16,-1 0 1-16,-6 0-2 0,8 0 2 0,-8 0 5 16,8 0-17-16,-8 0 6 0,8 0 3 15,-8 0 0-15,8 0 0 0,-8 0-9 0,6 0 1 16,-6 0 11-16,6 0-13 0,-6 0 4 0,7 0 8 16,-7 0-2-16,0 0-16 0,8 0 3 15,-8 0 8-15,6 0 0 0,-6 0-10 0,0 0 12 16,0 0-1-16,8 0-12 0,-8 0 13 0,0 0 3 15,0 0 4-15,7 0-3 0,-7 0-3 0,0 0-3 16,0 0-4-16,0 0 8 0,0 0-1 16,0 0 2-16,0 0-7 0,6 0-5 15,-6 0 12-15,0 0 0 0,0 0-5 0,0 0-10 16,0 0 4-16,0 0 6 0,0 0 6 16,0 0-7-16,0 0-4 0,0 0 5 0,0 0 1 15,0 0-4-15,0 0 4 0,0 0-7 0,7 0-4 16,-7 0 6-16,0 0 5 0,0 0-2 15,0 0-9-15,0 0 12 0,0 0 2 0,0 0-11 16,7 7 6-16,-7-9-2 0,0 2 3 0,2 0-11 16,-2 0 3-16,-2 0-1 0,4 0 0 0,-2 3 12 15,1-4 0-15,-1 1 3 0,0 0-4 16,1 0-8-16,0 0 9 0,-1-2 8 0,1 2-7 16,1 0-14-16,1-2 14 0,-3 2 0 15,2 0-9-15,0-1 15 0,0-1-10 0,-1 2 4 16,1-1-9-16,-1 0 12 0,1 0 0 15,0 0-8-15,0 1-8 0,0 0 16 0,0 0-1 16,0-2-14-16,0 1 13 0,-2 0-7 16,2 1 3-16,-1-1 3 0,0 1-4 0,-1 0-1 15,2 0 1-15,-2 0-4 0,0-1 0 0,2 1 5 16,0 0 2-16,-1-1-7 0,1 1-9 16,1 0 16-16,-1 0-14 0,-2 0-3 0,0 0 4 15,0 0-2-15,0 0 16 0,0 0-16 0,0 0 5 16,0 0 2-16,7 0 4 0,-7 0 6 15,0 0-10-15,0 0 2 0,6 0-3 0,-6 0 8 16,0 0-6-16,0 0 2 0,0 0 4 16,0 0-9-16,8 0-7 0,-8 0 0 0,0 0-8 15,0 0-11-15,0 0-1 0,0 0-16 16,0 0-7-16,0 0-25 0,0 0-29 0,0 0 11 16,6 0-125-16,-6-6-39 0,0 6 24 0,6-11-330 15,-8 9 52-15,-2-1 37 0,-8-5 28 16,3 1 41-16,1 2 23 0,-5-2 26 0,-1-1 23 15,-2-1 31-15,2-1 34 0,-4 2-14 0</inkml:trace>
  <inkml:trace contextRef="#ctx0" brushRef="#br0" timeOffset="131680.6">13515 4938 529 0,'0'0'252'0,"0"0"-45"0,0 0-20 0,13 0-15 16,-13 0-16-16,0 0-1 0,0 0-31 0,0 0-3 15,0 0 2-15,0 0-14 0,0 0-6 16,0 0-30-16,0 0 18 0,0 0-30 16,0 0 1-16,0 0-23 0,0 0 8 0,0 0-15 15,0 0 14-15,0 0-30 0,14 0 5 0,-14 0-40 16,0 0-28-16,0 0-56 0,0 0 9 0,0 0-287 15,30 23 1-15,-13-25 42 0,-7 2 24 16,23-9 18-16,-7 4-36 0</inkml:trace>
  <inkml:trace contextRef="#ctx0" brushRef="#br0" timeOffset="133027.2">17308 5080 272 0,'2'-1'368'0,"0"2"-73"16,1-1-32-16,-1-1-34 0,-1 2-27 0,2-1-3 15,-1-1-13-15,0 2-3 0,-1-2-17 0,-1 1-18 16,2 0-14-16,-2 0-7 0,2 0-4 15,-1 0-5-15,0 0-32 0,-1 0 3 16,0 0-11-16,3 0 9 0,-3 0-17 0,0 0-18 16,1-1 12-16,0 1 13 0,-1 0-15 15,1 0 0-15,-1 1-19 0,0-2 17 0,2 1-11 16,-2 0 0-16,1-1-19 0,0-1-3 16,-1 2 18-16,0 0-7 0,0-1-5 0,0 0 20 0,1 1-18 15,-1-3 4-15,0 3 14 0,-1-1-7 16,2 0-15-16,-1 1-12 0,0-2 9 0,-1 2-10 15,1-2 24-15,1 1-3 0,-1 1-4 0,0 0-23 16,0 0 14-16,-1 0 1 0,1-2-11 16,0 2 8-16,1-1-28 0,0 0 17 0,-1 0 5 15,0 1-11-15,1 0 5 0,-2 0-1 16,1 0 8-16,0 0-7 0,1 0 22 0,-2-1-26 16,1 1 6-16,0-1-2 0,0 1 9 0,0 0-2 15,0-1-7-15,-1 0 5 0,1 0 22 0,-1 1-14 16,2 0-1-16,-2 0-5 0,1-1 3 15,0 1-8-15,-1-1-4 0,1 0 9 16,0 1 0-16,-1-1-13 0,1 1-2 0,0 0-2 16,0 0 11-16,1 0-7 0,-1 0 1 0,0 0 6 15,-1 0 1-15,1 0-18 0,0 0 14 16,0 0-2-16,0 0-21 0,0 0 7 0,0 0 23 16,0 0-17-16,-2 0 0 0,2 0-5 0,0 0 12 15,0 0 0-15,0 0-19 0,0 0 8 16,0 1 13-16,0-2-6 0,0 1 1 0,0 0-4 15,0 0 10-15,0 0-17 0,-1 0 17 0,1 1-2 16,0-1-19-16,0 0 6 0,-1 0 12 0,1 0-1 16,0 0 1-16,0 0-19 0,0 0 16 0,0 1-1 15,0-2-3-15,0 2-10 0,-1-2 1 16,-1 2 10-16,2-1 3 0,-1 0 5 0,1 0-11 16,0 0 7-16,0-1 6 0,0 1-9 15,0 1 6-15,0-1-17 0,-1 1 12 16,1-2-10-16,0 1-2 0,-1 1 6 0,1-2 11 0,0 2-17 15,0 0 2-15,-2-2 1 0,4 1 16 16,-2-1-13-16,0 1 13 0,-2 0-6 0,2 2-3 16,0-2 4-16,0-1-7 0,0 2-7 15,0-2 20-15,0 1-18 0,0 1 7 0,0-1 10 16,0-1-10-16,0 1-6 0,0 0 4 16,0 0 5-16,0 0 2 0,0 0-4 0,0 1 3 15,0-2-2-15,0 2 6 0,0-2-8 0,0 1-8 16,0 0 8-16,0 0-15 0,-1 0 15 15,1 0-10-15,1 0 12 0,-2 0 9 0,1 0-8 16,0 0 0-16,0 1-6 0,1-1-3 16,-1 0-3-16,0 1 14 0,0-2-10 0,0 1-3 15,-1 0 7-15,1 0 10 0,1 0-11 16,-1 0-8-16,-1 0-1 0,2 0 17 0,-2 0-10 16,2 0 8-16,-1 0 0 0,0 0-13 0,0 0 13 15,0 0-1-15,0 1-7 0,0-2-1 16,0 2 16-16,0-1-16 0,0 1 10 0,0-1-9 15,0 0-4-15,0 0 0 0,0-1 17 0,0 2-13 16,0-1 11-16,0-1-2 0,0 1-8 16,0 0 3-16,0 0-21 0,0-1 2 0,2 1 1 15,-2 0-58-15,0 0 4 0,0 0-53 16,0-1-21-16,-2 0-38 0,0 1-19 0,-1-1-37 16,0 0 22-16,-2-2-284 0,0 1 55 0,-4 0 13 15,-12-2 69-15,-4-3-8 0,-2 1 24 0,1-2 70 16,-7 1 2-16,-5 0-4 0</inkml:trace>
  <inkml:trace contextRef="#ctx0" brushRef="#br0" timeOffset="133517.07">14229 5036 734 0,'-3'3'200'16,"1"-2"-17"-16,1 0-22 0,0 2-19 15,1-1-12-15,-1-2-10 0,-2 2-17 0,3 0-7 16,-2-1-32-16,2 0-12 0,-1 0-27 16,0-1-15-16,2 0-55 0,0 1 4 0,-1-1-220 15,2-1-67-15,0 1 1 0,0-1 9 0,1-1-5 16</inkml:trace>
  <inkml:trace contextRef="#ctx0" brushRef="#br0" timeOffset="147967.6">9350 7031 522 0,'0'0'387'0,"0"0"-54"0,0 0-27 16,0-13-17-16,0 13-56 0,0 0-2 0,0 0-35 16,0 0-24-16,0 0 26 0,0 0-2 0,0 0-16 15,0 0-6-15,0 0-6 0,0 0-26 0,30-16-10 16,-15 10-14-16,2 2-4 0,0-3-17 0,-1 1-8 16,1-3-9-16,2 2-5 0,-5-3-13 15,3 0-14-15,-4 0 8 0,0 1-2 16,-1-4-6-16,-3 2-11 0,0 0-15 0,-4 2 20 15,-2-1-15-15,-1 1-18 0,0 0 21 0,-2 1-12 16,0 8-4-16,0-7 5 0,0 7-2 0,-12-22 5 16,1 13-5-16,2 3 7 0,-1 4-10 0,-1 2-1 15,3 0-1-15,-17 12 1 0,9-2 1 16,-1 4-2-16,1 4 9 0,1 1 12 0,4 0-5 16,-1 2 6-16,7 1 2 0,-1-2 4 15,3 6-3-15,3-6 6 0,0-8-13 0,13 17 4 16,-2-12 5-16,5-4-3 0,3-1-16 15,2-4 16-15,3 2-11 0,2-7-6 0,-1-2 10 16,-11-1-18-16,6 0 14 0,26-11-7 0,-19 4-10 16,-4-1 8-16,2-3-3 0,-5 0-10 15,-2 0 8-15,-1-3-8 0,-3-2 10 0,-2 0-17 16,-2-1 7-16,-2 2 1 0,-2 2 3 0,-3 2-4 16,-1 2 2-16,3 3-9 0,-5 0-3 0,0 6-1 15,0 0-3-15,-6-2 12 0,3 6-3 16,2-3 6-16,0 5 11 0,-8 6-3 0,5 4 3 15,1 0-2-15,-1 2-1 0,0-2 5 16,4-2-2-16,-1-4 10 0,1-10-12 0,0 9 4 16,0-1-2-16,0-1 12 0,0-7 2 0,0 8 5 15,0-8-9-15,0 6-9 0,12 4 21 16,-9-10-7-16,2 0-8 0,1-2-3 0,-1 0-10 16,8-6 3-16,0-2-6 0,0-4 1 15,-1 2 2-15,2-1 4 0,0 0 6 0,-4 0-17 16,0 3 2-16,-1 3 3 0,-5 2-3 0,1 0 1 15,0 5-7-15,-5 0 10 0,0 0 3 16,0 0-22-16,13 10 4 0,-4 1 12 0,-4 0-11 16,-1-1 8-16,3 4-4 0,1 1 1 0,-3-5-5 15,2 2 2-15,0-4 5 0,-2 1 9 16,1-4-5-16,-4 1-9 0,0-1 16 0,3-2-9 16,0 0 9-16,-3-2-8 0,0-1 23 15,1 2-17-15,-3-2 0 0,0 0-9 0,0 0 3 16,24-12-3-16,-11 1 10 0,2-4-5 15,2 2 12-15,1 0-23 0,-3-1 21 0,1 1-23 16,2 1 16-16,-6 6-4 0,1 0 4 0,-1 3-19 16,-12 3 23-16,5 0-22 0,-5 0-1 15,10 0-2-15,0 15 10 0,-6-10 16 0,5 7-7 16,-5-1 4-16,1 2-1 0,-1-3-3 0,0-1 0 16,0 1-22-16,2 4 26 0,0-6-9 15,-2 0-3-15,3-1-31 0,-4-3-14 16,0-1-24-16,1-1-34 0,0 1 9 0,3-1-125 0,-1-1-59 15,0 0-23-15,14 2 25 0,-12-3-212 16,4 0-46-16,5 0 24 0,20-11 48 0,-15 3 46 16,0-1 11-16,3 0 56 0,0-2 15 15,-3-1 2-15,1-1 39 0,0 1 12 0</inkml:trace>
  <inkml:trace contextRef="#ctx0" brushRef="#br0" timeOffset="148536.12">10651 6979 660 0,'8'-12'366'0,"-5"3"-40"0,1 3-32 0,-2 1-4 15,-4 2-37-15,1 1 28 0,-3 0 2 16,-3 1-8-16,2 2-26 0,-12 5-1 0,1 4-5 15,0-1-8-15,0 7-31 0,1 0-1 16,1 3-9-16,1-1-17 0,1 5-16 0,3 2-32 16,5-5-1-16,2-2-1 0,2-4-26 15,0-5-7-15,0 2-15 0,13 12-2 0,-3-12 12 16,0-7-32-16,1-1 13 0,6 2-23 16,-2-5-9-16,-5 0-11 0,3 0-5 0,20-13 10 15,-14 4-13-15,-3-1-16 0,1-2 12 16,-2-3-5-16,-1-1-8 0,-3-2-2 0,3 1 0 15,-5 1 0-15,-3-1-15 0,1 0 3 0,-2 8 13 16,-2 1-3-16,-1 1-2 0,-2 2-5 16,0 3 5-16,2 1-10 0,-2 1 14 0,-2 2 4 15,0 1-11-15,1-1 4 0,-1 3 20 0,0 0-13 16,2 3 6-16,0-1-2 0,0 2 22 0,0 4-20 16,0 0 17-16,13 15-10 0,-7-14 14 15,6-2-21-15,-1 1 7 0,0-3 5 16,6-6 7-16,0 3-16 0,1-4 13 0,1 4-6 15,-2-7-3-15,-17 0-14 0,9 0 14 16,5 0-1-16,15-12-18 0,-17 6-2 0,-1 0 17 16,-2-6-20-16,1 1 0 0,-5-1 1 0,4-3 6 15,-5 5-9-15,-2 2-10 0,1 1 11 16,-3 1 0-16,2 2-18 0,-2-1 5 0,0 5-1 16,0-2 11-16,0 2 2 0,0 2 1 15,0 1-10-15,-2 2 18 0,2-1-13 0,0 3 17 16,0 0-3-16,0 0 1 0,0 1 1 15,0 6 7-15,0-1-8 0,16 16-4 0,-7-17-9 16,2 1 27-16,1-4-21 0,3-2 5 0,3-1-5 16,-1-2 3-16,3-1-1 0,-8-3 0 0,4 0-29 15,5 0-22-15,25-15-22 0,-21 8-50 16,2-2 13-16,-5-1-104 0,-4-2-43 0,1 0-33 16,-2 1-31-16,-3-3 29 0,-3 0-231 0,0 3 45 15,-1-5 8-15,-2 5 67 0,-1-3 20 16,-1 2-6-16,0-2 61 0,-1 1 5 0,-2 2 55 15,-3-1-13-15</inkml:trace>
  <inkml:trace contextRef="#ctx0" brushRef="#br0" timeOffset="148684.51">11289 6724 869 0,'-8'-3'326'0,"4"1"-55"15,-1 2-11-15,-2 2-54 0,4 1-31 0,1 1-47 16,-2 0-43-16,2 1-32 0,0-2-72 15,2 4 2-15,0-2-191 0,2 0-157 0,2-1-5 16,8 6 54-16,7-2 31 0,-2-2 26 0</inkml:trace>
  <inkml:trace contextRef="#ctx0" brushRef="#br0" timeOffset="148932.68">11624 6749 957 0,'1'-2'489'0,"4"0"-57"0,-3 0-53 15,0 4-2-15,-2 2-15 0,0 1-24 16,0 2-7-16,-2 18-8 0,2-12-29 0,0 8-15 16,0 5-19-16,0 3-31 0,0 3 6 0,0 1-24 15,0 0-22-15,0 1-21 0,0-3-16 16,0-2-62-16,0-3-38 0,0-2-70 0,0-3-65 16,0-3-47-16,6 10 13 0,-4-22-235 15,1-4 33-15,0-1-258 0,2-1 50 0,-1-1 38 16,4 1 21-16,-1-2 25 0,1 2 58 0,22-7 27 15,-5 3 37-15,2 4-3 0,4-1-7 16,-16 1 79-16,8 0 2 0</inkml:trace>
  <inkml:trace contextRef="#ctx0" brushRef="#br0" timeOffset="149121.68">12043 7210 655 0,'2'0'655'0,"0"0"-60"0,2 0-30 15,-1 0-59-15,0 1-65 0,-2-2-38 0,2 3-47 16,-1-2-40-16,2-1-30 0,-2 2-33 0,-1-2-26 15,3 0-25-15,-2 1-25 0,-1-1-20 0,2-1-89 16,-1 2-64-16,0-1-61 0,0-1-60 16,-2 1 11-16,2-1-179 0,0 0 26 0,-2 0-315 15,0 0 57-15,0 0 28 0,0 1 44 0,-2-1 32 16,0 2 12-16,0-2 8 0,-5 1 50 16,4-1 7-16,1 2 65 0,-5-1 0 0</inkml:trace>
  <inkml:trace contextRef="#ctx0" brushRef="#br0" timeOffset="156850.04">5039 6279 431 0,'14'0'182'0,"-14"0"-19"16,0 13-20-16,0-13-37 0,0 0-25 0,0 0-16 15,0 0-7-15,14 0-117 0,-14 0-85 16,21 27-144-16,-19-25 6 0</inkml:trace>
  <inkml:trace contextRef="#ctx0" brushRef="#br0" timeOffset="157161.87">7666 6293 411 0,'4'0'327'0,"0"2"-78"15,-1-4-20-15,0 4-20 0,3-2-36 16,-4 0 8-16,1 0-28 0,0 0-29 0,-1 0-11 16,1-3-3-16,0 3-52 0,-1 0-29 0,0 0-42 15,-1 0-59-15,1 0 7 0,-1-1-184 16,-1 2-109-16,4-2 8 0,-3 1 25 15,0 0 45-15,-1 0 11 0</inkml:trace>
  <inkml:trace contextRef="#ctx0" brushRef="#br0" timeOffset="183831.18">758 7865 602 0,'0'0'337'0,"-12"0"-48"0,12 0-32 0,0 0-3 15,0 0-21-15,0 0-26 0,-13 0 1 0,13 0-6 16,-20 14-23-16,17-14-19 0,1 0-17 15,-1 0-14-15,1-1 56 0,-1 1-17 0,-1-1 0 16,1 1-8-16,2-2-8 0,0 1-9 0,-1-3 4 16,0 4-21-16,1-5-8 0,1 1-4 15,0-1-5-15,1 2-13 0,0-4-3 16,1 2-18-16,1 0-4 0,0 1-6 0,1 1-12 0,1 1-3 16,0-1 3-16,2 3-14 0,13 0 4 15,-12 0-7-15,17 11-5 0,-12-3 6 0,3 2-5 16,-4 2 3-16,0 1 3 0,-2 2-2 15,-3 0-4-15,-2 4 1 0,-1-3-2 0,-1-5-13 16,-3-2 4-16,0 5-10 0,-14 16 18 0,7-13-3 16,-4-1-18-16,1 0 12 0,0-1-13 15,-3-3-8-15,-1-2 20 0,2 4-17 0,-1-2 11 16,-2-4-17-16,0 1 21 0,0-5-6 16,5 1-1-16,0-4-12 0,2-1 11 0,8 0-13 15,-7 0-10-15,7 0 16 0,-7 0-10 16,-4-10-5-16,9 6 3 0,-1 1-4 0,3-2-4 15,0 0 12-15,0 1-4 0,2-1 5 0,1 2 1 16,0-1-5-16,3 2 12 0,0-1 2 0,12 1 1 16,-1 2 0-16,-8 0 10 0,5 0-8 15,3 0 2-15,16 11 0 0,-17-7 11 0,0 3-5 16,-2-3 5-16,0 2-8 0,-4-3-1 0,-3 2-26 16,0-2-10-16,-2-1-18 0,0 1-29 0,-1-2-50 15,0 2 10-15,-1-2-94 0,1 1-14 16,-2-2-43-16,3 2-60 0,-1-2 30 15,-4 0-254-15,0 0 59 0,24-14 27 0,-13 7 45 16,1-3 51-16,-1-1-2 0,-2-5 20 16,0 3 19-16,-1 0 17 0,1 0-19 0</inkml:trace>
  <inkml:trace contextRef="#ctx0" brushRef="#br0" timeOffset="184482.92">875 7681 568 0,'-21'-16'314'0,"3"4"-27"0,0-1-29 0,-1 1 8 16,-1 0-8-16,4 4-28 0,-7-1-13 15,0 2-8-15,4 2-41 0,-3 1-18 0,-1 3-17 16,1 1 9-16,12 0-18 0,-6 0-8 0,0 0-13 16,-20 14-12-16,17-4 0 0,3 1-10 0,0 3-9 15,-1 0 11-15,4 2-9 0,1 2-8 16,-1 2 13-16,-2 3-32 0,3-3 15 0,1 4-7 15,1 0 2-15,0 0-17 0,2 1 9 16,-3 1-2-16,2 2 16 0,3 0-26 0,2 2 3 16,-1-1 12-16,1 1-11 0,-1-1 12 0,4 4-8 15,-1-1 19-15,-1 0-4 0,3-17 15 16,0 7-7-16,0 4 8 0,16 29-9 0,-11-28 0 16,0-1 3-16,5 2-6 0,0-3 22 0,1-1 0 15,3-2-31-15,1-1 26 0,2-2-27 16,0-2 2-16,1 0 15 0,1-2-25 15,1-2 14-15,3 0-11 0,1-3-21 0,3-1 16 16,-2-4-13-16,5 0 14 0,-1-2-12 16,3-1 3-16,-17-2-7 0,10 0 0 0,3 0 10 15,0 0-4-15,30-17 13 0,-28 10 2 0,-2-2-28 16,0-2 10-16,-2 0-12 0,2 0 6 16,-2-3-4-16,-1 0 0 0,-3-1-9 0,-1 0 11 15,-2-3-13-15,-1 0 11 0,0-1-11 16,-1-6 9-16,-3 1-8 0,-2-3 5 0,-2-4-10 15,0 4-2-15,-2-2 7 0,0-2 14 16,-3 2-16-16,-1-2 11 0,-3 4-24 0,-1-3 16 16,0 17-3-16,-10-25 0 0,0 15 0 0,-1-1 19 15,-5 6 0-15,1 0-25 0,-3 1-3 16,-1 0 0-16,-2 5 19 0,-1-1-3 0,-1 1-16 16,-1 1 0-16,-3 1-3 0,5 3 0 15,-2-1 2-15,0 3-31 0,4 1-12 0,4 4-14 16,-3 0-13-16,9 0-24 0,-2 0-20 15,-1 0-34-15,2 0-34 0,-5 9 20 0,11-5-93 16,-2-1-28-16,3-2-53 0,1 2 32 0,3-2-248 16,-1 2 16-16,2-3 45 0,-1 1 48 0,3 0 34 15,1-1 28-15,1 2 29 0,4-2 32 16,11-3 29-16,-8 3 6 0,10 0 6 0</inkml:trace>
  <inkml:trace contextRef="#ctx0" brushRef="#br0" timeOffset="185628.99">1806 7754 621 0,'0'0'360'0,"0"-17"-10"0,14-5-58 15,-14 17-14-15,0 1-21 0,0 1-25 0,0-1-46 16,-3 4 13-16,3 1-20 0,-2 5 34 0,0 10-14 16,-1 7 8-16,0 1-9 0,-1 6-4 15,1-1-13-15,-2 1-6 0,3 2-14 0,-4 1-13 16,4 1-11-16,0-3-13 0,-4 1-21 15,3-3 0-15,0 1-19 0,-1-2-4 0,1-4-9 16,-4-4-14-16,7-3-2 0,-1-3 4 0,-1-4-8 16,2-3 0-16,-1 0-12 0,1-2-1 15,0-2-5-15,0 0-14 0,0-4 5 16,0 1-4-16,0-5-3 0,0 5 9 0,0-6-14 16,-1 0-4-16,0-15 3 0,1 11 3 15,0-7-4-15,0-4 10 0,0-2-19 0,0-5 7 16,0 1-14-16,0-3 18 0,0 0-6 0,0 1-2 15,0 0-1-15,8-26-3 0,-3 33-3 16,-2 1 6-16,0 4 2 0,-1 1-4 0,1 3-2 16,-1 6-7-16,0 2 11 0,0 1-10 15,0 4 6-15,1 1 14 0,9 7 2 0,1 4 14 16,0 3 22-16,1 4 10 0,0 2 3 16,1 0 18-16,-1 3-12 0,-1 4-3 0,0 1-6 0,1 1-6 15,-1 1-6-15,-4 0-5 0,1-2-4 16,-5 1 16-16,2-2-4 0,-4 0-2 0,1 0-4 15,4-2-32-15,-4-4-16 0,-3-3-21 0,0-5-34 16,1-4-26-16,-2-2-32 0,0-1-54 16,0-7 15-16,0 0-149 0,0 0-97 0,-8 7 34 15,6-9-222-15,0 0 53 0,-3-4 48 16,2 2 20-16,-5-8 28 0,-2-2 68 0,-1-1 2 16,0 1 14-16,1 2 26 0,-1 0-3 0,-1 1 58 15</inkml:trace>
  <inkml:trace contextRef="#ctx0" brushRef="#br0" timeOffset="185831.57">1724 8153 923 0,'-7'0'371'15,"4"0"-53"-15,-1-2 16 0,1 0-1 16,1 2-5-16,0-1-38 0,-1-2-15 0,1 2-35 16,2-2-15-16,2 1-36 0,2 1-10 0,-1-1-34 15,3-2-8-15,0 2-23 0,12-2-22 0,0 0-38 16,-8 4-6-16,4 0-115 0,4 0-47 15,2 0-40-15,1 0-56 0,2 0 17 0,0 0-271 16,2 0-2-16,0 0 61 0,2 0 13 0,2 0 28 16,-2 0 26-16,2 0 35 0,0 0 40 0,-2 0-32 15</inkml:trace>
  <inkml:trace contextRef="#ctx0" brushRef="#br0" timeOffset="186136.92">2350 8051 852 0,'-1'-6'368'0,"0"0"-18"15,0 3-44-15,0-4 1 0,-2 6 2 0,0-3-41 16,0 1-6-16,0 2-20 0,-2-1-8 0,1-1-15 16,-1 6-19-16,0-1-20 0,-9 7 0 15,0 2-8-15,2 3-7 0,3 3-23 0,1 0 1 16,1 2-13-16,0 0-11 0,6 1-11 15,0-1-13-15,0 1-10 0,1-13 6 0,0 4-26 16,0 1-2-16,18 13-26 0,-10-13-24 0,5-4-34 16,3-3-58-16,1-1 9 0,3-2-89 15,-9-2-53-15,3 0-9 0,20-10-43 0,-11 3 25 16,-1-2-159-16,-3 2-87 0,0-5 24 0,-1 1 25 16,-2-1 26-16,1 4 38 0,-4-5 27 15,2-1 7-15,-4 2 44 0,-2-1 6 0</inkml:trace>
  <inkml:trace contextRef="#ctx0" brushRef="#br0" timeOffset="186384.08">2620 8013 967 0,'-2'-3'355'0,"-2"0"-68"0,0 2 15 15,0-2-39-15,-2 3 19 0,3 0-7 0,-3 3-24 16,1-2-7-16,-1 0-3 0,2 4-1 16,-8 5-9-16,3-1-17 0,-2 6-6 0,4 2-24 15,-1 0-5-15,0 3-6 0,4-1-11 16,2 1-22-16,1 0 12 0,1-1-31 0,0-10 0 15,0 4-13-15,0 0-30 0,12 13-18 16,-8-14-16-16,3-7-57 0,5 3-39 16,4-3-56-16,3-3 11 0,-13-2-119 0,7 0-46 15,5 0-28-15,23-15 26 0,-15 8-243 16,2 0 10-16,-3-4 44 0,2 3 41 0,-4-2-6 16,1-1 30-16,-1 5 40 0,0-4 38 0,-3 1 2 15,-1-1-13-15,-2 0 9 0</inkml:trace>
  <inkml:trace contextRef="#ctx0" brushRef="#br0" timeOffset="187066.06">2928 8116 237 0,'-10'4'462'0,"1"0"-68"0,2 1-59 16,2-1-15-16,3 1-41 0,-1 0 6 0,2-2 7 16,0 0-14-16,-1 1-18 0,2 0-18 0,1 1-16 15,1-2-5-15,-2-3-30 0,0 0-14 0,11 7-23 16,-6-6-6-16,4-1-22 0,-3-1-8 15,2-1-13-15,-3 0-10 0,12-6-19 0,-2-1-13 16,0 1 6-16,-2-4-31 0,-3 3 4 0,0-5-21 16,0 1-8-16,-3-1 1 0,-1-1-6 15,-3 3-3-15,-1 2-2 0,-2-2 1 0,0 12-5 16,0-5 4-16,0-2-3 0,0 7-4 16,-16-24 3-16,8 20 2 0,-1-2 1 0,-2 6-1 15,1 0-8-15,2 0 10 0,-5 0 4 0,-14 17 12 16,14-5 2-16,-1 1 16 0,4 3 12 0,0 0 6 15,3 2 18-15,1 0 2 0,4 2 4 16,1 0-3-16,1-11-17 0,0 6 5 16,0 2-4-16,13 17 5 0,-3-19 1 0,-1-2-21 15,5-4 11-15,0 0-19 0,2-6-8 0,-3-1 12 16,-13-2-7-16,12 0 0 0,3 0-2 0,17-16-25 16,-17 6 15-16,0-1-33 0,1-3-1 15,-2-2-15-15,-1-7-13 0,-3 4-20 0,1-4-4 16,0 0 3-16,-2 1-1 0,0 1 4 15,-3 2-7-15,0 2 19 0,-4 0-5 0,2 5 2 16,-4 3 17-16,2 1-14 0,-2 8 8 0,0 0 11 16,0-5-10-16,0 5 20 0,0 0-6 0,0 0 9 15,0 0-1-15,-9-10 2 0,9 12-4 0,0-1 7 16,0 0-8-16,0 0 20 0,1 4 10 16,-1-3 6-16,2 1 3 0,0 1-7 0,1 2 15 15,6 8 2-15,0 0 0 0,2 1 3 0,0-1 5 16,1-2 1-16,-1 2-1 0,1 1-17 15,2 2 2-15,-3-2-2 0,1-1 23 0,-1-1-13 16,-2 1-6-16,-1 0-5 0,-4-3 22 16,-2-2-16-16,1 0-8 0,-3-1 10 0,0 1 8 15,0-4-8-15,0 5 2 0,-17 12-12 0,9-12-10 16,-4-1 5-16,0-2-22 0,3 1-17 16,1-4-34-16,0-1-29 0,1-1-42 0,1-1 14 15,-1-1-130-15,7 0-45 0,0 0-54 16,-7 0 30-16,7 0-225 0,-7 0 53 0,7 0 12 15,0 0 44-15,-7 0 36 0,2-11 12 0,7 7 51 16,1 1 19-16,2-1-6 0,11-4-8 0,4-1 46 16</inkml:trace>
  <inkml:trace contextRef="#ctx0" brushRef="#br0" timeOffset="188192.15">3449 8153 440 0,'0'12'330'0,"-13"-12"-26"0,13 0-44 0,0 13-29 16,0-13 11-16,-28 18-33 0,24-17 14 15,3 3-18-15,-3-2-8 0,3 0-14 0,0 0-17 16,1-2 25-16,2 0-10 0,1-1-20 16,-1-1-20-16,3-1-1 0,7-6-26 0,-1-1-1 15,1-2-48-15,2-2 15 0,0-4-11 16,-2-1 0-16,3-2-14 0,-3 1-2 0,-2-1-13 15,2 1 2-15,-4 3 6 0,-3 0-14 0,1 4-4 16,-4 5 5-16,-1 0-29 0,-1 8 23 16,0 0 4-16,0 0-19 0,-16-11 10 0,9 11 8 15,-1 1-23-15,-9 4 2 0,-3-2-15 0,2 4 17 16,2 0-9-16,4-2 5 0,-2 2 8 0,5-3 4 16,4 1-27-16,0 1 9 0,3-4-16 15,2 4 26-15,0-2-4 0,0-4-2 0,0 0 3 16,23 15-1-16,-4-6-1 0,2-4 1 15,-1 5-4-15,2-3-5 0,-1 1 14 0,1 0 0 16,-2 2-17-16,2 0 24 0,-3-1-21 0,-3 1 5 16,-2 0-3-16,-4 1 14 0,-1 0-8 0,-1-2 6 15,-5-2-10-15,0 1 20 0,-3-2-15 16,0-6 15-16,0 7-20 0,-14 12 3 0,2-9-6 16,-1 1 8-16,-1-1-14 0,-3-2-49 0,-1 2 3 15,-3-1-65-15,-1-5-45 0,1 1-48 0,2-4-69 16,10-1 25-16,-3 0-248 0,2 0 59 15,-9-11-7-15,16 7 59 0,2-1 8 16,4 3 55-16,11-6 31 0,7-1 7 0,8 1 13 16</inkml:trace>
  <inkml:trace contextRef="#ctx0" brushRef="#br0" timeOffset="188766.22">4467 7857 1003 0,'-3'-4'362'15,"-2"-1"-51"-15,0 3-49 0,-1 0-33 0,1 2 52 16,-12 4 4-16,1 5-18 0,0 4-14 16,0 2 0-16,0 3-10 0,5 3-3 0,0 3-16 15,1 2-25-15,3 3-2 0,1 0-5 16,3 4-38-16,3-17 16 0,0 6-22 0,0 3-14 15,18 28-22-15,-7-31-1 0,5-2-16 0,2-3-8 16,2-4-7-16,3-5 3 0,2-4-43 16,0-2 19-16,-12-2-25 0,8 0-15 15,23-19-28-15,-19 7-7 0,-3-3-20 0,-3-1-16 16,-2 0 5-16,-1-1-21 0,0-4 7 0,0 1 1 16,-3 0 13-16,-3 2-2 0,2 4 15 15,-7 1-3-15,0 4 13 0,-4 3-4 0,-1 4 6 16,0 2 9-16,-3 1 6 0,0 2-4 0,1 2 18 15,1 1 6-15,-6 12 7 0,0-2 8 16,3 1 8-16,2 1 0 0,1 2-4 0,1-12 30 16,0 5-15-16,13 17 3 0,-4-16-5 15,3-1 4-15,1-4 14 0,2-2-21 0,2-2 2 16,-2-5 10-16,-6 0-24 0,4 0 10 0,18-16-27 16,-13 6-2-16,-3-2 13 0,4-3-7 15,-5-2-22-15,-2 2 4 0,0-4-16 0,-2 1 2 16,-4-1-7-16,-1 1-9 0,-4 4 6 0,-1 3-5 15,0 11-5-15,-11-21-11 0,-2 12-7 0,-3 3-6 16,-2 3-19-16,-3 3-13 0,9 0 5 16,-6 0 9-16,-18 10-70 0,15-4-10 0,2 0-39 15,1 0-32-15,1-2-16 0,2 1-46 16,4-2 29-16,4 1-225 0,4-2 7 0,3 1 22 16,0-3 64-16,18 9 28 0,-1-6 15 0,3 0 49 15,-10-3 8-15,6 0 10 0,5 0 21 16</inkml:trace>
  <inkml:trace contextRef="#ctx0" brushRef="#br0" timeOffset="189123.17">4950 8078 357 0,'9'0'391'16,"-2"1"-51"-16,0 1-17 0,-2 2-9 16,0-2-43-16,6 7 40 0,-3 2 14 0,-1 2-3 15,2 0-5-15,-3 5-1 0,-1-4-25 16,-1 0-15-16,-1-1-35 0,-1-2-20 0,-1-3-14 16,2 1-18-16,-2-1-31 0,-1-4-8 0,0 2-36 15,1-2 15-15,0-1-23 0,-1-1-18 16,0 1 10-16,0-1-14 0,0-2-9 15,-1 0 2-15,0-2-30 0,1-3 12 0,0 0-30 16,2-1-18-16,3-10-5 0,1-1 11 16,3-2-18-16,3 0 12 0,1-1-20 0,6 3 24 15,-1 2-8-15,3 2-6 0,0 4 3 16,-1 2 11-16,1 4-14 0,-11 3 19 0,4 0 6 16,18 11 4-16,-14-4-1 0,-5 4 5 0,-2 3-5 15,-2 0 10-15,-1 1-26 0,-4-1-8 16,-2-2 38-16,-2-6-27 0,0 3-19 0,0-2-12 15,0 1-31-15,0-1-36 0,0 0-20 0,0-7-70 16,-11 12 16-16,9-10-106 0,-1-2-32 16,2 1-36-16,1-3 31 0,1 0-274 15,1-2 57-15,7-6 43 0,2-5 43 0,1-1 40 16,3-1-10-16,2-2 26 0,-2 0 60 0,4-1 26 16,3 1-26-16,-2-2 27 0</inkml:trace>
  <inkml:trace contextRef="#ctx0" brushRef="#br0" timeOffset="189339.75">5588 7949 386 0,'13'-12'498'0,"-3"2"-94"15,-2 2-59-15,-2 3 33 0,-2 2-13 0,-1 3 12 16,-1 5 9-16,0 2-15 0,0-2-9 16,-1 14-42-16,0 4 28 0,0 6 7 0,-1 1-15 15,1 2-31-15,-1-18-30 0,0 11-35 16,0 2-21-16,-10 31-21 0,7-32-45 0,3 1-25 16,-4-4-33-16,-1-5-43 0,5-3-24 0,-2-3-3 15,0-5-67-15,1-2-64 0,0-3-70 16,1 0 19-16,-2-4-176 0,2 0-63 0,-2-1 34 15,1-4-274-15,0 0 69 0,-2-8 58 0,-1-6 31 16,0 2 30-16,-1-1 12 0,-3-2 45 16,1 3 38-16,-1-1-15 0,-1 1 58 0,1 1 25 15,0 0-10-15</inkml:trace>
  <inkml:trace contextRef="#ctx0" brushRef="#br0" timeOffset="190256.27">5486 8057 270 0,'-4'-1'535'15,"2"1"-113"-15,1 0 21 0,-2 0-23 0,2 0-29 16,-2-2-30-16,3 2-3 0,0 0-28 15,3 0 2-15,1 0-44 0,1 0-12 16,2 0-17-16,13 3-2 0,-10-3-28 0,7 0-26 16,3 0-21-16,2 0 2 0,25 8-24 0,-21-4-12 15,-4 2-11-15,2 2-8 0,0-1-23 0,-2 5-8 16,-1-2 1-16,-4 5-17 0,1-2-13 0,-2 0-3 16,-5 4-7-16,0-2-8 0,-4-3-25 15,0 2 0-15,-2 1 4 0,0-5 7 0,-4 0-21 16,1-2 6-16,-2-2 12 0,0-6-12 0,0 0 4 15,0 5 3-15,0-5-16 0,0 0 0 16,-14 12 11-16,11-12-21 0,-3 0 4 0,4 0 27 16,-3-2-12-16,0-1-33 0,0 0 25 0,1-1-19 15,-2-7 12-15,1 0-8 0,2 1 9 16,3 10-16-16,0-9 0 0,0-4 2 0,0 1 0 16,14-17 18-16,-8 17 0 0,5-1-30 0,2 0-4 15,2 1-4-15,0 0 3 0,3 2 2 0,-2 2 6 16,0 0 1-16,-2 1 1 0,-2 5-6 15,-12 2 8-15,10 0 5 0,-2 0 0 0,4 0 2 16,8 16 0-16,-12-10 29 0,-4 1-12 0,5 7-1 16,-7-4-8-16,0 2 0 0,-1-1 21 15,-1-1-2-15,2 8-11 0,-2-5 12 0,0 0 1 16,0-2-29-16,4 6 25 0,-3-5-22 0,-1-12 22 16,0 7-19-16,0 0 2 0,0 0 5 0,11 5 23 15,-6-10-37-15,0-1 5 0,1-1-2 16,2 0 19-16,0 0-8 0,6 0 1 0,17-14-12 15,-14 6 24-15,-4-6-6 0,4 2-10 0,-1-8-11 16,-1 5-1-16,-3-3 2 0,0 0 1 16,-5 1-21-16,-2-4 18 0,-3 9 0 0,-2-1-23 15,0 13 4-15,-10-19 2 0,-2 9 0 16,1 0 1-16,-4 5 2 0,-2-1 0 0,-1 2 2 16,-2 0 1-16,1 1 4 0,5 3-1 0,-1-1 4 15,5-2 0-15,10 3 2 0,-8 0 8 0,0 0-17 16,8 0-8-16,-7 0 2 0,7 0-5 15,-7 0-6-15,7 0 12 0,0 0 8 0,-7 11 9 16,9-9-4-16,2 0-13 0,1 0 11 16,1-1-19-16,4-1 28 0,12 3-9 0,2-2-10 15,-1 1-28-15,-12-2 9 0,8 0-14 16,0 0 4-16,22-17-20 0,-24 10 13 0,-2-1-2 16,-1-2-6-16,2 2 15 0,-7 1 2 15,-2 0-4-15,-1-6 1 0,-1-2 10 0,-5 2-5 16,0 2 10-16,0 2 2 0,0-3-2 0,-11-14-1 15,5 12 14-15,1 3 9 0,0 4 4 0,3-1 2 16,-2 3 21-16,-1 1 19 0,2 4 2 16,-1 0 34-16,1 0 5 0,0 3 6 15,3-3-8-15,-9 21 35 0,4-7 20 0,1 8-4 16,1-5 15-16,3-3-1 0,0 5 1 0,0 6 0 16,0 2-19-16,0 2-3 0,14 31-12 0,-13-33-13 15,2 2-1-15,1-5-7 0,-1 0-12 0,-1 1-12 16,2-4-8-16,-1-5-24 0,0-3-20 15,-1-4-30-15,1-3-7 0,-1-1 1 0,-1-2-115 16,1-2-48-16,-1-2-66 0,1-2 24 16,-1 0-158-16,1-2-82 0,7-9 41 0,-4 2-218 15,-1 0 53-15,0 4 61 0,2-1 48 0,2-1 33 16,4 0 48-16,1 2 25 0,2 2 23 16,1 3 33-16,5-2 6 0,-4 2 29 0,3 2-11 15,-10 1 39-15</inkml:trace>
  <inkml:trace contextRef="#ctx0" brushRef="#br0" timeOffset="190445.77">6727 8219 774 0,'3'0'509'0,"0"2"-44"0,0-2-78 0,0 2-38 16,0-1-52-16,-1 0-33 0,0 0-32 15,-1-1-19-15,1 0-23 0,0 0-35 0,-2-1-61 16,3 0-10-16,-1 1-149 0,-1-1-59 0,1 1 10 15,-1-3-301-15,0 1-13 0,0 0 31 0,0 0 33 16,0-1 3-16,-1 0 23 0,2 0 44 16,-2 0-6-16,2 0-9 0</inkml:trace>
  <inkml:trace contextRef="#ctx0" brushRef="#br0" timeOffset="-183655.75">7346 8283 934 0,'0'0'366'16,"0"0"-21"-16,0 0-46 0,0 0 11 0,0-13-21 15,0 13-19-15,0 0-12 0,0 0-22 0,0 0-11 16,16-22-16-16,-14 21 1 0,1 1 5 16,3 0 0-16,13-2 3 0,7 0-38 15,3-1 1-15,2 2-21 0,3-2-27 0,1 1-18 16,-3 0-5-16,3 1-15 0,0-2 9 0,1 3-32 16,-2-2-9-16,0 2-18 0,0 0-18 0,-15 0-11 15,7 0-34-15,6 0-37 0,-2 0-23 16,-4 0-28-16,-1 0 10 0,-4 0-111 15,-6 0-28-15,0 0-12 0,-5 0-49 0,-3-8 28 16,5 0-237-16,-10 4 21 0,0 1 52 0,-2 1 25 16,-2-2 25-16,1 1 25 0,-1-2 13 0,-6-6 28 15,3 3 1-15,-3-3 33 0</inkml:trace>
  <inkml:trace contextRef="#ctx0" brushRef="#br0" timeOffset="-183379.01">7896 8060 588 0,'-1'-6'430'0,"2"3"-58"16,3 1-27-16,1-1-46 0,1 2 20 0,15-1-7 16,-2-2-24-16,-6 4-8 0,9 0-19 15,27 12-18-15,-19-6-39 0,2 3-13 0,2 6-8 16,-5-3-24-16,0 2-14 0,-3 1-22 0,-2-1-4 16,-6 1-16-16,0 1-16 0,0 2-6 15,-4-1 4-15,-2 0-17 0,-6-3 6 0,-5 0-8 16,-1-7-20-16,-11 17-1 0,-1-6-4 0,-2-6-21 15,-5 0-29-15,-4-3-31 0,-3 1-24 16,0-2 7-16,-1 0-89 0,1-2-62 0,-2-3-45 16,3-1-50-16,2-2 32 0,13 0-239 0,-5 0 57 15,1 0 20-15,-11-10 31 0,18 8 4 16,3-1 71-16,3-1 1 0,3 1 42 0,4 0 1 16,15-3 23-16</inkml:trace>
  <inkml:trace contextRef="#ctx0" brushRef="#br0" timeOffset="-182910.22">8557 8126 1047 0,'13'-10'437'0,"-3"5"-61"0,-3 2-38 15,0 3-5-15,-2 4 0 0,-1 2-19 16,3 7 17-16,0 5-30 0,0 3-2 0,-3 5-12 16,-1 1-24-16,2 0-26 0,-4 2 10 15,0-1-39-15,1 1 5 0,-2-16-47 0,0 7 12 16,0 3-19-16,0-2-33 0,0 1-11 15,0-4 3-15,0-1-11 0,0-5 0 0,0-2-11 16,0-3-13-16,0-7-35 0,-7 7-16 0,7-7-1 16,-9 8-48-16,9-11-5 0,0 0-23 15,0-1-7-15,0-3-15 0,0-14-8 16,0 10 11-16,0-8-19 0,0-3 10 0,0-5 4 16,12-28 9-16,-7 28-2 0,3-2 13 0,0 3 7 15,1-2-5-15,-1 7 11 0,3-1 13 0,2 3 19 16,0 2 9-16,0 2 6 0,0 4 11 15,0 8 16-15,3-1 27 0,-9 4-5 0,5 0-2 16,18 12-6-16,-12 2 54 0,0 5-8 16,-2-2 31-16,0 4-20 0,-2 1-8 0,0 1-6 15,-2 4 11-15,4-4-17 0,-5 1-5 0,1 1-1 16,-5-1-2-16,-1-3-21 0,1-3 2 0,1-2-12 16,-7-3-27-16,1-5-41 0,0-1-8 15,-1 0 3-15,-1-3-94 0,0-4-64 16,0 0-59-16,0 0 22 0,-11 5-173 0,6-7-59 15,-1-1 38-15,-10-2-194 0,-1-4 35 0,-1 0 54 16,3 0 53-16,-1 0 23 0,-4-1 16 0,1-1 46 16,4 1 10-16,-3-2 36 0,0 2 25 15,1 2 14-15,0 1 34 0</inkml:trace>
  <inkml:trace contextRef="#ctx0" brushRef="#br0" timeOffset="-182706.67">8674 8344 724 0,'-4'1'494'0,"0"-1"-41"0,0 0 5 0,1 2-33 16,1-2-16-16,2 0-18 0,2 0-15 15,0 0-45-15,3 0 28 0,2 0-34 0,1-2-20 16,15-1-57-16,-12 3-2 0,8 0-37 0,28-7-26 16,-20 5-34-16,2-2-29 0,2 3-11 15,1-1-98-15,-2-1-26 0,0 0-51 0,0-2-46 16,0 5 9-16,-5-4-130 0,1 0-51 0,-4-2-75 16,-1 3 33-16,1-2-242 0,0 5 47 15,3-3 40-15,-7-1 47 0,-1 1 47 16,-1 2 21-16,-7-2 14 0,0 0 34 0,0-1 13 15,-3-6 37-15,1 2-8 0</inkml:trace>
  <inkml:trace contextRef="#ctx0" brushRef="#br0" timeOffset="-182291.96">9267 8086 852 0,'-1'-8'476'0,"-1"2"-68"0,1 2-24 16,-1 2-30-16,-1 3-3 0,1 3-22 0,1 3 13 15,-2 11-9-15,3-4-10 0,0 5-37 16,0 5 46-16,0 5-41 0,0 0-22 0,0 0-18 15,0 1-39-15,15 29-1 0,-10-25-19 16,-3-4-19-16,-1-4-39 0,1-1 3 0,-1-4-8 16,-1-4-24-16,0 1-7 0,1-7 5 0,-1-1-30 15,1-2 11-15,-1-8-6 0,0 0-11 16,0 0-19-16,0 0-16 0,-3 9-8 0,2-10-24 16,0-3 0-16,0-1-59 0,1 0 19 0,1-11-16 15,3 0 3-15,-4 7-18 0,14-17 11 0,-8 12 1 16,2 0 22-16,3 3-2 0,1 1 6 15,1 3 4-15,4 2-12 0,-2 5 10 16,-5 0 20-16,7 0-1 0,1 0 19 0,25 16-1 16,-21-5 5-16,-1 2 3 0,-6 1-1 0,-1-2 30 15,-3 2-11-15,-4 0 10 0,-1 1-26 0,-6-3 12 16,0-12 5-16,0 10-6 0,0 1-4 16,-15 12-2-16,3-13-3 0,1-3-54 15,1 0-44-15,-2-5-33 0,0 0-50 0,2-2-49 16,10 0 20-16,-14 0-162 0,-12-12 32 0,13 3-307 15,1-1 42-15,5 0 32 0,-2-3 80 0,5-2 19 16,3 4 39-16,1 11-1 0,0-14 62 16,11-12 13-16,-1 12 28 0,2 2 41 0,1-1-35 15</inkml:trace>
  <inkml:trace contextRef="#ctx0" brushRef="#br0" timeOffset="-182114.99">9582 8383 799 0,'16'5'394'0,"-2"-1"-61"0,2 2 27 15,-4 3-1-15,-2 3-17 0,1 4-8 16,-4-2-28-16,1 1-22 0,-6 1-20 0,0 1-9 15,1 0-40-15,0-3-30 0,-1-5-33 0,-2-1-46 16,0-1-42-16,2-2-46 0,-2 0-42 16,1 2 2-16,1-5-100 0,-2-1-40 0,0 1-40 15,1-2 20-15,-1 0-235 0,0 0-45 0,0 0 46 16,9-12 23-16,-9 6 35 0,3-10-13 16,1-2 61-16,2-3 29 0,-4-1-1 15,3-4-1-15</inkml:trace>
  <inkml:trace contextRef="#ctx0" brushRef="#br0" timeOffset="-181979.13">9707 8247 1042 0,'-11'-2'328'0,"1"0"-52"0,2-1-33 15,2 3-30-15,0 2-30 0,-2-4-51 0,8 2-36 16,0 0-38-16,0 0-51 0,0 0-60 16,-11 2-36-16,16-1 9 0,4-1-271 0,8 0 25 0,-5 0 10 15,4 0 10-15,4 0 5 0,-2 0 22 16</inkml:trace>
  <inkml:trace contextRef="#ctx0" brushRef="#br0" timeOffset="-181593.93">9876 8199 638 0,'2'0'422'0,"1"0"-70"15,1 2 50-15,-3-1-4 0,0 3 8 0,0 4-22 16,0 13 17-16,2 4-43 0,-3-13-40 16,0 9 57-16,0 6-40 0,0 4-19 0,0-1-30 15,11 28-20-15,-6-29-18 0,0-2-24 0,3-2-30 16,2 2-11-16,1-4-26 0,0 1-1 15,1-5-28-15,0-3-8 0,1-2-20 0,3-5-3 16,3-1-19-16,-5-7-30 0,1 2-38 16,-6-3-12-16,4 0 1 0,21-14-43 0,-16 4-2 15,-2-1-19-15,2-3 12 0,0-3-22 0,-5 3 18 16,-6 0 3-16,6 0 15 0,-4 1-5 16,-2 3 15-16,0 3-17 0,-3 1 5 0,-1 4-1 15,-1 2 26-15,-2 0 33 0,0 0 1 0,0 0 5 16,2 13-5-16,-2-7-1 0,0 2-2 15,2-2-1-15,-2 1-2 0,3 11-1 0,3-4 26 16,-1-3 12-16,-3-2-15 0,3-1-4 0,0-4-53 16,3 1-17-16,-2-4-33 0,2 0-52 15,-8-1-42-15,6 0 17 0,17-9-165 16,-6-2-45-16,0 1 33 0,-7-3-228 0,2-3-15 16,-3 1 54-16,0-2 62 0,-2 0-18 0,-6 0 53 15,2-4 54-15,0 3 30 0,-3 4 12 0,0 5 31 16,0-4 10-16,-16-11-31 0</inkml:trace>
  <inkml:trace contextRef="#ctx0" brushRef="#br0" timeOffset="-181481.13">10353 8360 739 0,'-16'-8'332'16,"3"3"-23"-16,-5-3-10 0,2 2-14 0,5 1-33 16,2 0 6-16,2 2-43 0,-2 3-24 15,2-2-28-15,0 2-68 0,4 0-48 0,0-3-40 16,-2 3-66-16,2-3-47 0,2 2 11 16,1 1-279-16,0 0-30 0,0 0 30 0,15-5 36 15,3 0 31-15,0 0 10 0,3-2-12 0</inkml:trace>
  <inkml:trace contextRef="#ctx0" brushRef="#br0" timeOffset="-180978.29">10467 8217 892 0,'3'0'366'0,"-2"2"55"15,-1 0 4-15,4 3-26 0,-2 1 4 16,0 15-17-16,-2-10-25 0,6 28-2 0,-3-7-42 16,0-3 15-16,2 2-17 0,0-1-19 15,4-1-26-15,-4 0-16 0,3-1-31 0,5-2-34 16,-3-1-2-16,1-2-32 0,3-2-1 0,-3 0-23 15,8-5-18-15,-8-3-5 0,9-5-16 16,-5-3-40-16,0-5-22 0,-7 0-27 0,7 0 0 16,16-9-47-16,-12 1-27 0,-1-5 12 0,-3 3-19 15,0-6 15-15,-2 1-10 0,0 1 8 0,0 0 2 16,-4 2 20-16,-4 3-7 0,0 3 17 16,-1 3-10-16,-2 0 11 0,0 3 9 0,-2 0 28 15,0 0 3-15,0 8 8 0,0-3-5 16,-1 1 23-16,0 0-12 0,2 2 14 0,-1-2-3 15,2 0 2-15,-2 2-8 0,8 11 5 0,-5-11 6 16,1-3-18-16,1 0-3 0,0-2-2 0,1-1-1 16,-1-2-1-16,3 0-2 0,-2 3-2 15,2-3 1-15,3 0 32 0,1 0-3 0,-4 0-35 16,10-13 5-16,-9 11-4 0,-2 2-1 16,-2-2-6-16,0 1-13 0,-5 1 21 0,0 0-6 15,9 0-6-15,10 15-1 0,-14-5-2 0,3 1 15 16,-3 5-13-16,-1 2 5 0,-1 0 0 15,1 3 1-15,-2-2 4 0,3-1 7 0,-5-4 2 16,2 3 1-16,-2-8-28 0,0-9-29 0,0 8 4 16,0-8-54-16,-11 10-47 0,6-7 13 15,-1-7-143-15,-12-3-71 0,1-7 30 0,-2 0-291 16,-1-1 17-16,2-2 70 0,2-2 55 16,-3-4 11-16,-2-1 38 0,4 1 25 0,-2-2-7 15,1 1 68-15,2-1 20 0,-2 2 30 16,2 1 3-16</inkml:trace>
  <inkml:trace contextRef="#ctx0" brushRef="#br0" timeOffset="-180814.35">10681 8415 1187 0,'-3'-3'510'16,"-1"-2"-34"-16,2 3-13 0,2 0-31 15,-2-1-58-15,0 1-27 0,2-1-38 0,-1 3-29 16,2-3-41-16,1 0-12 0,10-5-75 0,3 3-37 16,7-1-74-16,3 0-70 0,6 2 2 15,4-1-163-15,-2 1-68 0,10-2 24 0,4 3-260 16,6-1 10-16,6 2 44 0,1-5 25 0,1 6 31 15,4-2 6-15,-1-2 36 0,-4 0 33 16,3 1 42-16,-2-3-56 0</inkml:trace>
  <inkml:trace contextRef="#ctx0" brushRef="#br0" timeOffset="-180386.22">11939 8211 1247 0,'7'0'501'0,"-3"0"-22"0,-1 3-20 15,-6 3-11-15,3 2-42 0,-3 14-47 0,3-11 47 16,-5 27-20-16,3-9-15 0,2-13-19 0,0 7-26 15,0 5-27-15,0 1-28 0,12 32-26 16,-7-32-37-16,2 0-13 0,2-5-25 0,2 0-17 16,1-4 0-16,1-2-27 0,1-4-23 0,-1-1-38 15,2-5-24-15,3-3-34 0,1-2-53 16,0-1 4-16,-9-2-42 0,6 0-44 16,19-14-16-16,-17 3-5 0,-2-2 12 15,0 0-3-15,-1-1 18 0,-3 1 0 0,-1 3 17 16,-4 2 21-16,-1 4 6 0,-1 1 34 0,-5 3 14 15,0 0 25-15,3 3 34 0,-2 1 18 16,-3 3 5-16,2-1 8 0,0 2-6 0,0-1 26 16,0 4 0-16,0 1 13 0,18 20 3 15,-6-15 3-15,0-2-19 0,5-4 15 0,-2 1-11 16,3-6-1-16,1 1-6 0,0-5-10 0,2-2-1 16,-10 0-14-16,3 0-32 0,22-12-5 15,-17 3-20-15,-1 0-27 0,-1-2 3 0,-4-1-42 16,2-2-21-16,-5 1-27 0,-4-2-17 0,-4 2-36 15,-2 5-30-15,-14-12 20 0,-3 5-132 0,-4 2-53 16,-2 1 32-16,-4-1-255 0,-5 4 6 16,0-1 67-16,-3-2 36 0,-2 3 22 0,1 2 41 15,0 1 52-15,1-1-5 0,4 4 52 0,-1-1-19 16,3-3 61-16,-1 3-21 0</inkml:trace>
  <inkml:trace contextRef="#ctx0" brushRef="#br0" timeOffset="-180248.34">11991 8450 685 0,'-9'0'501'0,"2"-2"-16"0,-1 0-26 16,3 2-30-16,2-3-49 0,1 0-28 15,0 2-64-15,4-2-32 0,3 0-14 16,6-5-38-16,3 1-33 0,8-1-68 0,1-3-74 16,2 5-2-16,2-3-194 0,-2 1 19 15,3 0-354-15,-1 1 27 0,4 1 25 0,-2 0 41 16,1 2 31-16,1-1 22 0,-1 1 8 16,1 0 37-16,1 1 11 0,3 2 52 0</inkml:trace>
  <inkml:trace contextRef="#ctx0" brushRef="#br0" timeOffset="-179630.19">12969 8540 901 0,'6'20'581'16,"-2"-3"-49"-16,1 0-35 0,2-2-68 0,2 0-27 15,-2-1-34-15,0-2-22 0,4-1-28 0,0-3-37 16,0-3-30-16,0-3-2 0,7 1-31 16,4-3-17-16,-12 0-8 0,6 0-20 0,24-10-70 15,-15 2-32-15,0-1-22 0,0-1-22 16,-3-4-30-16,-2 0-22 0,0-1-15 0,-3-3-15 16,-2-2-8-16,0-4-18 0,-1 1-16 0,-1-4 22 15,1-2-26-15,-6 0 28 0,-2 3 7 16,-3-6-3-16,-2 5 15 0,-1 12 1 0,0-3 25 15,-15-23 8-15,4 24 1 0,1 2 11 0,-1 5 24 16,-3 5 11-16,3 1 21 0,11 4 11 16,-14 0 15-16,-13 21 8 0,15-4 26 0,2 4 8 15,0 5 18-15,6 3-26 0,2 3-10 0,2-16 42 16,0 8-18-16,20 34 1 0,-5-24 10 16,2-3-9-16,8-1-18 0,-1 0-18 0,3-4 8 15,0-4-7-15,3-2-11 0,-2-3-21 0,-1-4 3 16,-1-4-41-16,1-2-18 0,4-2 1 0,-2-2-39 15,-15-3-15-15,6 0-26 0,24-14-4 16,-21 5-19-16,0-3 11 0,-6-3-10 0,1 0 11 16,-5 2 11-16,-1-2-4 0,-3 1 13 15,-1 2 20-15,-3 5 20 0,0 0 15 0,-4 7 23 16,-1 0 27-16,0 0 19 0,-1 8-3 16,0-4 16-16,0 2-1 0,1 0 1 0,0 2-7 15,0 1 5-15,0 4-28 0,11 15 9 16,-3-15-17-16,0 0 3 0,1-3-1 0,1-4-2 15,-2-3-73-15,1-2-64 0,-9-1-44 0,6 0-48 16,4 0 19-16,10-20-162 0,-7 10 29 0,-3-6-293 16,-3-4 30-16,-2 1 23 0,-2-2 74 15,-1-4 13-15,2 3 47 0,-3 1 32 0,-1 1 32 16,0 9 13-16,0-2 51 0,0-2-3 0,-20-13-6 16,8 16 133-16</inkml:trace>
  <inkml:trace contextRef="#ctx0" brushRef="#br0" timeOffset="-179527.91">13884 8400 1126 0,'-20'-10'381'0,"4"1"-49"0,-5 1 8 16,2 0-36-16,2 1-34 0,-3 1-39 0,8 3-57 15,3 1-19-15,2 0-133 0,1 1-58 0,1 1-74 16,5 0 11-16,-1 1-321 0,4 1 7 16,11 3 60-16,5 3 31 0,3 2 21 15,3 1-10-15,-5 3 33 0,3-2-3 0</inkml:trace>
  <inkml:trace contextRef="#ctx0" brushRef="#br0" timeOffset="-178928.31">13979 8528 283 0,'10'17'436'0,"1"1"61"15,-2-1-32-15,-3-2-11 0,0 0-33 16,-1 0-32-16,-2-4-25 0,0-2 3 0,-1-2-41 15,-2-1-6-15,1 0-45 0,2-3-27 16,-3 1-3-16,1-2 4 0,-1 0-23 0,0-2-34 16,0 0-5-16,0 0-22 0,0 0-12 0,-4 3-11 15,4-6-43-15,-1 0-1 0,1-2-10 16,0-1-9-16,5-8-56 0,1 2-14 0,-1-5 21 16,5 2-21-16,-1 1-14 0,3 3 5 15,1 2 2-15,1 0-10 0,1 4 19 0,-1 3-18 16,-7 2 1-16,5 0 7 0,3 0-4 0,13 18 27 15,-11-4-8-15,1-4-1 0,-6 1 19 0,3 0 2 16,-3 2-3-16,-1-1-4 0,-2-2-3 16,-1-1-2-16,-3-3 1 0,-1-2 3 0,0 1-3 15,-2-2-2-15,0-1-4 0,-1-1 8 16,-1 2-3-16,2-3-40 0,-2 0 3 0,0 0-25 16,2-7-4-16,-2 3-27 0,1-2-15 0,1-1 5 15,-2 2 3-15,9-9-5 0,-1 0 4 16,0 1 9-16,-3 4 12 0,4 3 0 15,-1 1 1-15,-1 2 17 0,1 2 0 0,-8 1 2 16,8 0 14-16,4 0-11 0,3 0 23 0,-2 0-13 16,18 10 11-16,-14-5 19 0,-2-1-12 15,2 1 3-15,-6 0 17 0,-2-3-17 0,5 5 1 16,-4-6 6-16,-5 0-2 0,3-1 4 16,-8 0 7-16,0 0-13 0,8 0 4 0,-8 0-13 15,8 0-6-15,14-13-12 0,-10 5-12 0,2-1 9 16,-3 1 9-16,2 1-1 0,-6 1-8 15,3 3 3-15,-3 0 3 0,-1 3 6 0,-6 0 10 16,0 0-5-16,10 0 5 0,-3 0 3 16,-7 0 15-16,27 16-2 0,-18-10 11 0,3 5-1 15,-4-1-5-15,1-5-9 0,-4 2-5 0,3-1 6 16,1 4 13-16,-3-4-19 0,-1-3-19 0,0 1-14 16,0-2-19-16,0-1-49 0,-1-1-30 15,-1 0 13-15,-3 0-106 0,0 0-54 0,0 0-52 16,13-10 30-16,-10 5-217 0,-1-2 16 15,1-10 78-15,1-2 13 0,-4 11 34 0,0-7 23 16,0-2 10-16,0-1 15 0,0-3 58 16,-13-18 8-16,5 22-23 0</inkml:trace>
  <inkml:trace contextRef="#ctx0" brushRef="#br0" timeOffset="-178828.04">14763 8381 370 0,'-7'-8'385'0,"-1"1"-62"0,3 4-40 16,0-2-39-16,1 1-29 0,2 1-46 15,-2 1-74-15,3 0-44 0,-1 2-57 0,-2-2-41 16,2 1 3-16,2 1-311 0,2-2 12 0,2 1 44 15,1 0 34-15,13-2-25 0</inkml:trace>
  <inkml:trace contextRef="#ctx0" brushRef="#br0" timeOffset="-178588.9">15135 8243 563 0,'4'14'558'15,"1"6"-26"-15,-5-8-39 0,0 10-19 16,0 4-15-16,0 2-23 0,0 4-52 0,0 0 31 15,0 3-19-15,0-2-49 0,14 33-30 16,-12-34-43-16,3-4-14 0,-1-1-30 0,-1-1-35 16,-1-4-30-16,0-2-57 0,2-8-51 15,-1-3-5-15,-1-5-132 0,-1-2-68 0,1-1 16 0,0-3-207 16,-2-2 32-16,3 2-317 0,-2-4 36 16,6-7 53-16,-7-1 55 0,0 14 27 15,0-15 4-15,0 0 60 0,-11-16 32 0,5 16 23 16,-2 1 52-16,1 2-6 0,-2 0 22 0</inkml:trace>
  <inkml:trace contextRef="#ctx0" brushRef="#br0" timeOffset="-178123.12">14988 8500 1353 0,'-2'0'542'0,"3"-1"-63"0,0 1-49 16,0 0-52-16,5-2-24 0,3 2-34 0,11 0-34 15,-8 0-46-15,4 0-22 0,5 0-28 16,25 14-11-16,-23-14-14 0,3 5-16 15,-1 0-28-15,-2 2 6 0,-2-2-31 0,-1 0-15 16,-2-3-22-16,-3 3-5 0,0-3-12 16,-5 1-7-16,-2-1-12 0,-1 1-8 0,-1-2-8 15,0 1 4-15,-2-2-18 0,-1 2 1 16,1-1 1-16,-2-1-7 0,1 0 5 0,-2 1 4 16,3 1-5-16,-2 0 12 0,0 1-8 0,0-1 20 15,1-1-5-15,-1 1 25 0,-1 1 15 16,1 0 3-16,-2 1-7 0,3-3 22 0,-3 0-15 15,3 2 17-15,-1-2 13 0,-1 0-7 0,1 0-9 16,-2 0 19-16,0 1 2 0,1-1 6 16,0-1 0-16,-1 0-30 0,-2-1 11 0,-2 2-7 15,-1-1-24-15,-2 0-8 0,-11 0 16 0,8 0-10 16,-5 0-12-16,-2 0-8 0,-1 0 19 16,4 0-27-16,1 0 17 0,3 0-13 0,3 0-29 15,7 0 11-15,-6 4-2 0,8-4-4 0,2 1-13 16,13 1 2-16,0 2-39 0,-3-2-26 15,2 2-11-15,-6-3-32 0,-1-1-31 0,-9 0-62 16,0 0 22-16,6 0-151 0,-6 0 30 16,0 0-312-16,7 0 30 0,2-11 53 15,-6 7 68-15,2 0 43 0,9-6 4 0,5-1 72 16,0 6 5-16,6-4 27 0,5 2-30 0,1 2 49 16,2 2-3-16,2 3 51 0</inkml:trace>
  <inkml:trace contextRef="#ctx0" brushRef="#br0" timeOffset="-176957.5">16056 8678 348 0,'15'-4'471'0,"-4"-3"-76"16,1-3-37-16,-5 2-46 0,-2 1-15 0,-4 0 9 15,1 0-25-15,-2 7-15 0,0-7-12 0,-11-11-10 16,1 7-14-16,-1 4-22 0,-3-1-19 16,-1 8-21-16,0 0-27 0,4 0 0 0,-21 12-4 15,12-1-17-15,-1 0 0 0,2 3-19 0,2 0-7 16,3 4-12-16,6-2 9 0,0-2-7 15,5 1-18-15,3-9-11 0,0 3 10 0,0-2-17 16,22 12 7-16,-7-11-3 0,0 1-6 0,2-6-11 16,-4-1-12-16,-2-2-20 0,2 0 0 15,4 0-23-15,23-14-4 0,-21 6-21 0,-1-1 4 16,1 0 2-16,-3-5-14 0,0 0 19 16,-1 2-7-16,0 0 9 0,-3 3-5 0,-3 1 10 15,-3 4-6-15,0 1 8 0,-2 1 8 0,-1 2 7 16,-3 0 1-16,0 0 10 0,0 0-15 15,2 10 19-15,1-6-10 0,-1 3 17 16,0-2 1-16,2 0-5 0,3 7 12 0,-1 2 0 0,2-4 17 16,-5-2-15-16,3-3 13 0,0-2-10 15,-2-1 17-15,2 0-3 0,-1-2-16 0,1 2 1 16,-6-2 3-16,0 0 2 0,9 0-5 16,3 0-1-16,14-14-16 0,-9 6 12 15,-1 1-15-15,0 0 1 0,0 2 7 0,-4 0-9 16,-1 3-10-16,-3 0 6 0,-1 2 7 0,-7 0-9 15,8 0 7-15,-8 0-4 0,6 0 10 0,2 0-20 16,4 9 17-16,-7-6 2 0,0 1-4 16,0-1-12-16,-2 0 13 0,2 0-12 0,-1 0 5 15,1 1 10-15,-2-2-14 0,1 0 1 16,0 0 8-16,-2 0 4 0,1-1-8 0,1 1 2 16,-4-2 13-16,0 0-8 0,0 0-12 0,6 0 6 15,-6 0 7-15,26-14 2 0,-12 9-13 0,0-3 3 16,4 2 6-16,2 0 11 0,0 3-10 15,2 1 10-15,0 0 12 0,-11 2-15 0,7 0-2 16,2 0-4-16,-2 0 15 0,1 0-17 0,0 0-6 16,16 13 19-16,-23-9-19 0,0 3-5 15,-4-4-27-15,1 2-25 0,-6-3-39 0,-2 0-30 16,1 1 13-16,-2 0-118 0,0-1-33 0,0 0-59 16,2 0 27-16,1 0-201 0,-3-2 18 0,9 5 25 15,5 1 34-15,3 1 26 0,4-2 27 16,4 2 39-16,-3-2 30 0,4 3 2 0,1-1 25 15,-2-5-5-15</inkml:trace>
  <inkml:trace contextRef="#ctx0" brushRef="#br0" timeOffset="-176532.37">17210 8756 589 0,'14'-11'389'0,"-2"0"0"0,-1-1-53 15,-5 4 20-15,-1-1-35 0,-2 1-14 0,-2 1-10 16,-1 7-24-16,0 0-17 16,0-5-12-16,-14-2-12 0,6 7-16 0,-10 0-34 0,6 0 1 15,-21 9-15-15,14 1-18 0,0 1-17 16,1 3-9-16,4 2-24 0,3-1 6 0,1 2-24 15,8 0 7-15,2-2-14 0,0-15-17 0,0 13-9 16,17 15-5-16,-5-19-2 0,3-4-18 16,0 0-17-16,-8-5-16 0,7 0-16 0,3 0-7 15,24-17-10-15,-19 5-9 0,-1 0-22 0,-1-4-3 16,0 2 8-16,-1-3-35 0,2-3-35 0,-2-2-3 16,-1-3-18-16,-2-3 20 0,-1-2 11 15,0-1 3-15,-3-3-2 0,-4 1 37 16,-1 1 12-16,-3 2 40 0,-4 12 13 0,0-4 17 15,0-3 1-15,-11-23 83 0,4 27 14 0,0 3-11 16,-5 7 13-16,5 3 5 0,0 5-11 16,7 3 6-16,-17 11 6 0,9 2 3 0,2 8 15 15,0 4 19-15,6-10-8 0,0 9 29 16,0 3-9-16,19 33 4 0,-10-31-16 0,3 2-6 16,1 1-7-16,1-4-10 0,5-1-10 0,-2-4-30 15,1-1-32-15,0-3-53 0,0-3-37 16,3-1-60-16,-1-3-58 0,3-7 15 0,-1-1-153 15,0-3-72-15,-9-1 32 0,7 0-226 0,4 0 58 16,31-10 27-16,-27 3 58 0,1-2 22 16,6 1 25-16,2 0 33 0,-1 1 8 0,2 0 33 15,5 2 18-15,-4 2 12 0</inkml:trace>
  <inkml:trace contextRef="#ctx0" brushRef="#br0" timeOffset="-175971.87">18414 8644 951 0,'3'-6'497'15,"-1"-1"-20"-15,-1 1-41 0,1 1-29 16,-2 2-40-16,-3-1-17 0,1 1-39 0,-1 0-22 16,-1 3-6-16,-3 1-11 0,-11 4-27 0,1 2-27 15,-1 5-24-15,0 2 35 0,3 1-15 16,1 6-30-16,3-2-14 0,6 2-3 0,3-2-33 16,2-9 6-16,0 2-11 0,18 19-7 0,-4-14-30 15,1-5-8-15,4-1-12 0,0-5-11 0,1-1-30 16,2-5-10-16,-10 0-1 0,6 0-63 15,3 0-14-15,25-14-27 0,-23 8-2 0,-2-5-13 16,2-1-1-16,-2 1-8 0,-5 1 1 16,1 1 16-16,0 0 1 0,-6-3 12 0,-3 6 9 15,-1 0 7-15,-2 3 11 0,0 0-1 0,-3 1 16 16,0 0 13-16,-2 2 15 0,0 0 25 0,0 0-5 16,0 0 8-16,0 0 13 0,2 12 8 15,-2-6-5-15,0-2-5 0,1 3 18 0,0-2 2 16,0 0-11-16,0 1 2 0,2 0 11 15,-1-1 3-15,3-1-10 0,6 4 1 0,-5-1-4 16,4-4-5-16,6 0-9 0,-2 0 2 0,-7-3-8 16,5 0-18-16,18-11-4 0,-12 5 7 15,-2-1-7-15,-1-1-22 0,-2-3 9 0,-1 2-23 16,-5 1 19-16,0-4-6 0,-3 4-7 0,-4 0 4 16,0 8 7-16,0 0-16 0,-16-20 4 15,3 17 18-15,-3-4-6 0,-1 2-7 16,-1 1 7-16,1 0 6 0,-1 1 5 0,4 2-15 15,-1 1 6-15,6 0 2 0,-6 0 12 0,-3 0-19 16,-15 12-2-16,16-5-6 0,2-2-24 0,2 0-20 16,4-2-33-16,3 3-20 0,2 0 11 15,-1-3-88-15,5-1-28 0,0 1-32 0,0-3-30 16,0 0 25-16,25 11-155 0,-5-6-67 0,4 0 22 16,5 0 43-16,1-3 32 0,0-1 12 15,1-1 59-15,-16 0 10 0,9 0 1 0,4 0 3 16,1 0 34-16</inkml:trace>
  <inkml:trace contextRef="#ctx0" brushRef="#br0" timeOffset="-175377.54">19149 8690 362 0,'-1'-1'597'0,"-2"2"-100"0,0 2-40 16,0-3-40-16,-1 4-40 0,0 1-13 0,-7 10-36 15,2-1-19-15,1 2-26 0,-1 0-6 0,4 2-23 16,1-7-17-16,2 0-16 0,0-1-21 15,0-3-40-15,1-1-14 0,0-4-7 0,-1 3-17 0,2 0-7 16,0-4-5-16,0-1-22 0,0 0-3 16,0 0 6-16,0 0-33 0,10 3-35 0,-5-6-10 15,9-3-13-15,-4-1-5 0,4-4-32 16,-1-1 8-16,0 0-13 0,1 1-17 0,-2-1 15 16,1 0-1-16,-2 3 14 0,0 1-8 0,-2 5-6 15,-3 0 21-15,-1 0 15 0,-5 3 10 0,0 0 18 16,0 0 15-16,17 11-16 0,-15-5 17 15,5 9 4-15,1-1 19 0,2 0 6 0,-3-1-4 16,3 1-20-16,2-3 13 0,1-3-13 16,1 2-1-16,0-2 26 0,4-5-27 0,0 0-18 15,-9-3 0-15,6 0-11 0,2 0-21 16,1 0-44-16,20-16-11 0,-20 6-21 0,-2 1-32 16,1-5-17-16,-4-1-9 0,-2 1 16 0,-5-3-52 15,3 0 0-15,0-4 1 0,-5 1 1 16,0-2 17-16,0-2 13 0,-2 2 31 0,-2 3 41 15,0 8 52-15,0-3 1 0,0-1 62 16,0 2 25-16,0 2 10 0,0 2 10 0,0 2-3 0,0 7 33 16,-12-9 16-16,10 9 28 0,-3 4-12 15,1 10 20-15,1 1-17 0,1 5 45 0,0-3-9 16,2-7 9-16,0 8-9 0,0 4-10 16,0 3-2-16,11 26-11 0,-4-24-15 0,-4-1-11 15,3-4-12-15,-2 1-20 0,1-5 4 0,0-1-28 16,4 1-38-16,-1-6-32 0,0-6-51 15,1-1 4-15,1-3-170 0,0-2 18 0,-3 0-191 16,19-14-91-16,-12 4 41 0,-4-2-226 16,0-2 49-16,-4-1 80 0,-1-2 25 0,-1 5 67 15,-4-1 28-15,1 2 22 0,-1 2 8 16,0 9 48-16,0-8 16 0,0 2 8 0,-17-11-3 16,10 10 50-16</inkml:trace>
  <inkml:trace contextRef="#ctx0" brushRef="#br0" timeOffset="-175228.14">19657 8705 1281 0,'-3'-1'539'15,"1"-1"-46"-15,0 1-33 0,-2 0-54 16,3-2-66-16,1 2-38 0,1 0-36 0,3 1-17 16,2 0-69-16,18-2-63 0,2 2-113 0,4-3 0 15,-1 2-164-15,-2 0-72 0,-4-1 22 0,0 1-301 16,-13 1 71-16,5 0 41 0,0 0 11 16,-1 0 14-16,-3 0 39 0,1 0 40 0,1 0 9 15,12 10 1-15,-15-8 8 0</inkml:trace>
  <inkml:trace contextRef="#ctx0" brushRef="#br0" timeOffset="-174440.04">19954 8702 672 0,'-3'-1'545'16,"-1"1"-20"-16,0-1-40 0,2 1-46 0,-1-2-46 15,2 2-46-15,-1 2-35 0,1 0-4 16,2 1-8-16,1 2-48 0,-1 0-13 0,10 9-11 16,-2 4-26-16,1 3 21 0,3 1-38 15,-3-1-18-15,1 2-5 0,-1-3-14 0,-2 0-17 16,-2-4-28-16,-1 0 8 0,-2-4-29 15,0-4 7-15,-1-1-1 0,0-1 8 0,-2-3-19 16,0-1-9-16,0-2 8 0,-3-2 0 0,2 1-30 16,-3-3 17-16,2 2-26 0,-1-3-4 0,1-2-2 15,-2-5-15-15,0-1-23 0,2-6-9 16,2 2 10-16,0 8 0 0,0-5-1 0,11-14-21 16,-3 11-6-16,4 4 4 0,-1 0 22 0,4 3-26 15,0-1-6-15,4 4 20 0,-2 3-6 16,2 1 1-16,-9 3-6 0,6 0 9 0,0 0 1 15,22 12 9-15,-23-4-3 0,2 1 19 16,-3 3-4-16,0 2 11 0,-2-1 5 0,-3-1-1 16,-1 1 24-16,0 3-3 0,-1 2-5 15,-1-4-16-15,-1 1 4 0,1-7 20 0,-3-1-31 16,3 0 27-16,-1-3-8 0,1-1-2 16,-1-2-1-16,2 0 14 0,-7-1-26 0,11 0 10 15,4 0-7-15,14-17 0 0,-14 10-8 0,-1-3 19 16,1-2-15-16,-6-2 9 0,3 1-16 15,-2-1 10-15,-3-1 10 0,-2 0-43 0,-4 2-4 16,-1 13 12-16,0-13 0 0,-12-13 1 0,3 11 2 16,-4 4 0-16,-2-2 1 0,-1 4-28 0,-1 1 12 15,-1 1 2-15,1 0 2 0,2 2-5 16,2-2 9-16,5 3-11 0,0 3 10 0,2-2 1 16,0 2 8-16,4-1-5 0,0 0 2 0,0-1 0 15,2 3 4-15,0 0-14 0,0 0 19 16,13-3-11-16,8 6 7 0,-9-3-6 0,7 0-11 15,4 0-6-15,3 0 6 0,2 0-17 16,0 0 8-16,1 0-14 0,-2 0 15 0,27-7-16 16,-29-1 9-16,-5 2-3 0,-1-3 9 0,-2-1 0 15,-1 0-2-15,-6-2-9 0,0 1 14 16,-4 5-9-16,-2-3 8 0,-3 2-1 0,-1 7 10 16,0 0-13-16,-11-15 6 0,5 12 29 0,1 0 11 15,-1 2 20-15,0 1-12 0,-12 2 19 0,10-2 16 16,-15 19-4-16,8-5 38 15,1 4 15-15,3 1-14 0,2 2 15 0,0 2-7 16,5 1-12-16,0 0-1 0,4-13 5 0,0 8-19 16,0 2-4-16,11 20-18 0,-11-20-1 0,8-3-36 15,-5 0-30-15,2-5-22 0,0 3 4 0,0-8-97 16,-3-2-65-16,4-2-41 0,-2-2 25 16,-1 0-117-16,0-2-37 0,-3 0-33 0,0 0 36 15,0 0-228-15,0 0 50 0,0 0 63 16,0 0 10-16,7-11 51 0,-8 8 23 15,0 0 44-15,1 1 5 0,0 0 15 0,0-1 23 16,2 1-5-16,-2-3 32 0</inkml:trace>
  <inkml:trace contextRef="#ctx0" brushRef="#br0" timeOffset="-172908.78">22086 8487 987 0,'0'0'338'0,"0"-12"-30"0,0 12 6 15,-14 0-40-15,-2-24-17 0,15 21-24 0,-1 1-24 16,1 3 0-16,-1 3 30 0,1 3-8 0,-2 10 18 16,-2 5-5-16,0 4 7 0,5 3-26 0,0-14 13 15,0 8-26-15,0 4-25 0,0 2 20 16,0 1-22-16,0-1-19 0,0-1-23 0,0-1-9 16,0-2-15-16,0-1-12 0,0-2-11 0,0-6-60 15,0-2-60-15,0-4-45 0,0-3-80 16,0-7 13-16,0 0-152 0,-3 8-70 0,0-10 31 15,-1-1-241-15,2-2 55 0,-7-4 40 16,-2-4 51-16,1 2 10 0,-3-1 44 0,-2-2 29 16,-1 0-3-16,-4 2 19 0,1 2 21 0,0-4 41 15,-2 3-2-15</inkml:trace>
  <inkml:trace contextRef="#ctx0" brushRef="#br0" timeOffset="-172115.09">21698 8672 734 0,'-3'-3'487'0,"1"2"-40"0,0 0-21 15,1-1-50-15,0 1-26 0,2 1-35 16,2 0-13-16,3 0-18 0,1-3-30 0,15 3 3 16,3 0-43-16,-13 0-13 0,10 0-19 0,5 0-17 15,3 0-37-15,2 0-3 0,1 0-14 16,1 0-41-16,-1 0-50 0,2 0-36 16,-2 0-29-16,0 0-39 0,32-2 8 0,-31-3-76 15,-5 0 0-15,-1-1-23 0,-3-1-1 16,-4-1-1-16,0-2 15 0,0 0 2 0,-5 0 16 15,1 0 16-15,-6-1 15 0,2 0 9 0,-4 0 16 16,-2 1 19-16,-3 2 25 0,-1-1 2 0,-3 3 14 16,0 6 14-16,0-7 27 0,0 0-4 15,0 7 4-15,-18-23 8 0,7 11 32 0,-1 1 3 16,-1 2 8-16,1-2-5 0,1 4-8 0,1 0 34 16,1 3-10-16,1 1 38 0,4 0 6 15,-2 2-9-15,6 1 18 0,0 0 2 0,-23 15 14 16,13-3-4-16,3 6-1 0,-1 6 26 0,1 1-13 15,1 0-5-15,2 2 5 0,-3 1 3 16,6-1-17-16,1 1-16 0,0-16 27 16,0 8-10-16,0 3-9 0,0 0-34 0,0 0-13 15,12 22 13-15,-9-27-10 0,-3-2-26 0,2-4 6 16,-1-3-16-16,1-2 18 0,-1-4-24 16,1 0 11-16,2-3-21 0,-1 0-10 0,0-4-3 15,3 2-51-15,5-8 7 0,0-1-11 16,-1-2-5-16,2 0-14 0,1-2-10 0,2 1-3 15,-3 1 24-15,-1 1 0 0,3 0 10 0,-4 2-1 16,-2 3-6-16,-1 1-9 0,-2 5 26 0,-1 0-2 16,-4 1 11-16,0 0 5 0,0 0 21 0,17 10 5 15,-9 3-11-15,2 1 23 0,2 1 0 16,0-1 22-16,4 1-8 0,-2-2-5 16,2 0 19-16,1-1 14 0,1-3 5 0,2 1-1 15,2-4-14-15,-1-2 13 0,4 0-8 0,-5-4 11 16,-9 0-28-16,7 0 11 0,23-12-7 0,-21 5-9 15,1-3-10-15,3-1 5 0,-7-2-8 16,-2-1-7-16,1 0-1 0,-1 1-7 16,-4-1-10-16,-2 1 6 0,-4 2-7 0,-2 4-8 15,-3 0 18-15,0 7-14 0,0 0-13 0,0 0 6 16,-16-8-4-16,11 10 7 0,1 1-9 16,-6 5 4-16,1 4 7 0,2 0 3 0,4-2 12 15,2-1-10-15,1-9-5 0,0 11 0 16,17 13-8-16,-5-13 15 0,4 1-17 0,-1-5-1 15,0 1 3-15,0-3-73 0,3-1-26 0,-2-3-28 16,-1 1-16-16,-15-2-35 0,13 0-24 0,3 0 20 16,-2 0-139-16,16-15-34 0,-14 8 31 15,-6 0-258-15,-3 0 3 0,-1 2 79 0,-4-2 39 16,0 3 33-16,1 0 40 0,-3-1 27 16,0 5 35-16,0 0 13 0,0 0-3 0,0-7 50 15,-14-3 25-15</inkml:trace>
  <inkml:trace contextRef="#ctx0" brushRef="#br0" timeOffset="-144933.93">7398 9089 610 0,'15'0'341'16,"-15"-16"-36"-16,32-4-40 0,-27 11-16 0,-1 4 14 15,0 0-3-15,-3-3-45 0,2 1-21 16,-2-2-22-16,-1 2 17 0,0-4-3 0,-11-17-7 16,6 13-16-16,-7 2-3 0,1 4-5 15,-3 2-26-15,-1 2-16 0,8 5 2 0,-7 0 0 16,-21 17-19-16,12-2 6 0,5 1-11 0,-2 2-14 15,1 1-10-15,2 5-2 0,2-2-8 16,1 0 8-16,3 2-3 0,1-5-9 0,6 5 1 16,3-7-3-16,1-9-17 0,0 1 2 0,19 8 1 15,-8-9-17-15,4-3 17 0,-1-3-14 16,-6-2-6-16,6 0-6 0,17-15-23 16,-11 6 0-16,-4-2 5 0,0-2-22 0,1 0-1 15,-2-1 25-15,-4-1-9 0,0 3-13 0,-1-2 17 16,-6 4 9-16,1 3-4 0,-1 0 6 0,-1 2-11 15,-1 2-7-15,0 3 9 0,-2 0 17 16,0 0 3-16,0 12 9 0,0-6 2 0,-2 13 12 16,2-10 3-16,0 3-18 0,0 5 12 0,0-2-11 15,0 2-2-15,15 15 5 0,-7-18-6 16,1-3-3-16,8-1-11 0,-3-2-23 0,2-5-25 16,2 1 5-16,2-2-114 0,-11-2-55 15,6 0-48-15,5 0 23 0,20-14-217 0,-17 7-46 16,0 1 34-16,2-5 34 0,-6 4 4 15,1-4 51-15,0 0 45 0,-1 0 15 0,-4 0 13 16,1-1 34-16,-5 0-7 0</inkml:trace>
  <inkml:trace contextRef="#ctx0" brushRef="#br0" timeOffset="-144735.39">7846 9085 439 0,'-1'-3'395'0,"-1"-1"-11"16,-1 1-44-16,-1 3-43 0,-2 0 1 0,-6 7 24 16,0 1-8-16,-4 1-18 0,2 6-15 15,0 2-21-15,0 0 2 0,0 2-33 0,3 2-22 16,2 0-14-16,1-1-11 0,-1 0-32 0,8-2 0 15,1-2-34-15,0-9-19 0,11 14-4 16,-1-8-24-16,2-4-32 0,4-3-46 0,3-4-39 16,4 1 3-16,-11-3-115 0,8 0-41 15,2 0-58-15,33-15 24 0,-25 8-299 0,-5 0 61 16,4-3-1-16,-2 0 41 0,-3 0 54 0,1-6 25 16,-1 4 22-16,-3-1 21 0,0-1 22 15,3-1-13-15</inkml:trace>
  <inkml:trace contextRef="#ctx0" brushRef="#br0" timeOffset="-144533.36">8196 9140 664 0,'-2'-2'383'0,"-2"2"-27"16,-1 0-32-16,-9 5-40 0,-5-1 59 0,2 1-16 16,3 1-14-16,-2 5-8 0,0-1-31 15,4 5-11-15,0-3-14 0,3 2-26 0,0 1-31 16,3 3 7-16,1-3-24 0,5 0-18 16,0-5-35-16,0 1 14 0,16 16-24 0,-3-12-24 15,8-5-11-15,5-1-48 0,0-2-43 16,5-3-40-16,-1 0-39 0,3-2 9 0,1-2-104 15,-19 0-41-15,9 0-45 0,3 0 25 0,28-14-182 16,-28 8-51-16,-4 0 27 0,0-4 37 16,-2 0 28-16,-3-1 7 0,-3 3 42 0,1-2-17 15,-2-2 77-15,-1 2-5 0</inkml:trace>
  <inkml:trace contextRef="#ctx0" brushRef="#br0" timeOffset="-143636.96">8560 9229 651 0,'-5'0'356'16,"0"0"-42"-16,-1 1-17 0,1 1 0 15,-1 1-30-15,-6 4-32 0,0 1 46 0,3-1-21 16,5-3-7-16,1 3-10 0,1 0-18 0,2-3-13 16,0-4-22-16,0 0-17 0,0 7-27 15,13 2-2-15,-7-7-22 0,7 4-7 0,0-4-20 16,-1 0-9-16,-1-2-10 0,-11 0-15 16,15 0-7-16,0 0-24 0,15-12-15 0,-17 7-19 15,-3 4-24-15,2-7 3 0,-2 3 1 0,-4-2-20 16,-2 2-1-16,1 2 5 0,-3-1-25 15,1-2 7-15,-3 2 26 0,0 4 4 0,0 0 25 16,0 0-27-16,0-8 4 0,-16-1 3 0,3 2 0 16,-1 2 8-16,1 4 8 0,-1-1 12 15,4 2-7-15,3 0 32 0,-5 0 7 0,-16 13 4 16,15-6 23-16,2 2 7 0,-3-1-9 0,3 4 18 16,-2-1 1-16,5 1 1 0,-7 1-8 15,10-3 17-15,-1 4-13 0,3-2 15 0,2-3-10 16,1 2 1-16,0-2-10 0,0-9-12 0,0 8-20 15,14 11 20-15,0-10-14 0,1-1-4 16,8-4 0-16,0 1 7 0,4-5-27 0,-13 0-10 16,9 0-2-16,5 0-10 0,28-13-25 15,-27 7-12-15,1-3-1 0,-5 1-16 0,2-4-23 16,-1 0-19-16,-5-2 0 0,-1-1-11 16,-1-2-5-16,0 0 24 0,-4 0 7 0,3-1-19 15,-6 0-2-15,0 1 9 0,-6 2 8 0,0 4 11 16,-4 0 4-16,0 4 7 0,-2 0 16 0,0 7 5 15,0 0 11-15,0 0 5 0,0 0-1 16,0 0 3-16,-10-12 1 0,10 15 4 0,-2-2 36 16,2 2-12-16,0-3-7 0,2 5 19 15,4 7 17-15,0-3-3 0,4 2 18 0,-1 0 1 16,2 0-3-16,0 1 2 0,1 0-5 0,-2 0 13 16,-3-3-8-16,0 1 13 0,-2 0-12 0,-2-2 2 15,-1-2-18-15,-2 1 18 0,0-7-7 16,0 0-1-16,0 8-12 0,0-8 8 0,0 7-2 15,-12 4 4-15,8-8-4 0,1 0-7 16,0 2 0-16,1-3-11 0,-1 1 6 0,3-3 0 16,0 2-9-16,0-2 11 0,0 0-9 0,8-2 1 15,9-3-6-15,-3-2-14 0,2-3-13 0,2 0-8 16,1-3-7-16,-3 0 13 0,3 3-6 16,-2-4-3-16,3 0 19 0,-8 3-12 0,1 1 2 15,-5 0 7-15,-4 2-4 0,1 4 10 0,-3-2-19 16,-2 1 13-16,0 5 3 0,0 0 0 15,0 0-2-15,0 0-5 0,-10-3 10 0,9 3-2 16,-1 3 4-16,-1 0-11 0,5-1 7 16,0 2-3-16,2 1 8 0,6 7 1 0,1 0-3 15,4 3 5-15,3 1-12 0,-3-1 5 0,1-1 0 16,0-1 8-16,-2 1 1 0,-1-2 13 0,-1 1-10 16,-5-4 6-16,-2 1-3 0,0-3-4 15,-3 0-2-15,-1-2 12 0,-1-5-10 16,0 0-2-16,0 5-2 0,0-5-8 0,-14 14-33 15,8-13-26-15,-1 2-24 0,-7 4 8 0,0-5-141 16,4-2-36-16,0 0-63 0,10 0 27 16,0 0-242-16,1-2 41 0,16-3 22 0,8 0 34 15,4-3 62-15,5-1 9 0,8-1 27 0,3-1 54 16,5-2-7-16,2 1 1 0</inkml:trace>
  <inkml:trace contextRef="#ctx0" brushRef="#br0" timeOffset="-143366.13">10135 9257 1037 0,'18'3'363'0,"-3"6"42"0,-3 1-2 0,-3 1-24 16,0 1-18-16,-2-3 0 0,1 4-37 16,1 1 12-16,3-3-28 0,-1 1-35 0,2-3-21 15,3 3-17-15,0-5-17 0,2 0-23 0,2-4-22 16,-2 2-35-16,3-5 4 0,-11 0-14 16,6 0-10-16,5 0-11 0,19-12-51 15,-19 2-30-15,-2-2-32 0,-3-2-3 0,-5 1-26 16,-1-5-16-16,-4 1-12 0,-4-1-29 15,-2 9 3-15,-11-18-8 0,-5 15-5 0,-2 0-16 16,-1 0 10-16,-6 5-25 0,2 2-14 16,-3 2-15-16,5-1-15 0,5 1-38 0,2 1-22 15,5 1-27-15,9 1 25 0,0 0-125 0,0 0-48 16,-8 2-13-16,15-2 28 0,17 4 43 0,-9-4 8 16,33 7-3-16,-10-5 48 0,-18-2 13 15,12 0 37-15</inkml:trace>
  <inkml:trace contextRef="#ctx0" brushRef="#br0" timeOffset="-143138.01">10749 9193 710 0,'29'-7'238'15,"-5"-3"9"-15,-1-1-3 0,-1-1 15 0,-9 2-2 16,-1 2-1-16,-5 2-28 0,1 3-27 16,-3 1 32-16,-5 2 44 0,0 0 13 0,8 12 36 15,-7 5-26-15,-1-5 16 0,0 7-33 0,0 3 26 16,0 7-28-16,11 29-36 0,-10-26-6 0,5 1-23 16,-2 1-26-16,4-3-33 0,-6 1 6 15,2-2-42-15,-2-1-28 0,1 4-33 0,1-4-4 16,-2-6-85-16,-2-3-36 0,0-20-29 0,0 10-49 15,0-3 16-15,-15 5-167 0,7-14-77 16,2 0 32-16,-7-6-269 0,-3-4 54 0,1-2 61 16,-2-3 19-16,0 0 30 0,-3 2 10 15,5-2 87-15,-2 0-20 0,0 0 69 0,2 3-15 0,0 2 50 16,1 0-17-16</inkml:trace>
  <inkml:trace contextRef="#ctx0" brushRef="#br0" timeOffset="-142985.06">10682 9440 464 0,'-1'-1'489'0,"1"-2"-91"0,0 2 45 0,1-1-38 15,5 1-18-15,-2-3-26 0,1 4-25 0,0 0-30 16,15-2-34-16,-1-1-19 0,4 3-44 16,0 0-10-16,0-3-56 0,2 1-66 0,10-2-7 15,-4 4-176-15,1-3-90 0,0 1 22 0,3 2-341 16,3-3 49-16,0 0 42 0,7-1 7 16,2 2 44-16,-1-4-21 0,2 0 54 0,-4-2 30 15,2 0 13-15,-3-1 44 0</inkml:trace>
  <inkml:trace contextRef="#ctx0" brushRef="#br0" timeOffset="-142756.49">11748 9148 1232 0,'7'-5'459'15,"-4"5"-5"-15,-1 0-4 0,2 5-26 0,3 7-36 16,-2 5-16-16,3 2-27 0,-1 5-39 16,2 0 30-16,1 0-13 0,0 5-18 0,-4-2-26 15,3 0-41-15,-3-1-20 0,0 4-25 0,-1-4-36 16,-5-16-39-16,0 7-39 0,0 0-8 0,0-1-108 15,0-2-29-15,0-3-61 0,11 6 12 0,-11-17-185 16,0 0-81-16,-1-2 34 0,1-1-261 16,-1 0 67-16,1-4 20 0,-1 1 48 0,-3-10 39 15,0-3 42-15,-3 0 10 0,0-1 10 16,-5 3 49-16,2-2 43 0,-2 5-54 0,-1-1 41 16</inkml:trace>
  <inkml:trace contextRef="#ctx0" brushRef="#br0" timeOffset="-142152.89">11683 9331 475 0,'-5'0'446'0,"3"1"-52"0,0-1-56 16,2 1 20-16,2 0-9 0,3 1-42 0,13 2-1 16,-1 4-37-16,8-5-21 0,-2 2-24 15,2-2-24-15,-12-3-37 0,8 0-9 0,3 0-39 16,1 0-45-16,24-11-30 0,-24 4-4 16,-2 2-68-16,-1-5-12 0,0 1-12 0,-3-1-30 15,-6-4 13-15,3 2-6 0,-3-5-1 0,-1 4-8 16,-3 0 12-16,-3 0 14 0,-2 5 11 15,-2 1 5-15,-2 3 35 0,0 4 6 0,0 0 22 0,-6-3 37 16,4 8-7-16,0-3 115 0,-5 13 10 16,3 4 14-16,0-2 13 0,-2 5-13 0,4-1 4 15,2 2 18-15,0-9-18 0,0 5-20 16,16 27-18-16,-5-24-17 0,0 0 18 0,3 0-5 16,1-2-16-16,1 0-13 0,2-5-4 0,-2-2-21 15,4-6-19-15,-4-3-7 0,4 2-5 16,1-6-47-16,-11 0-18 0,24-10-7 15,-13 2-1-15,-2-5-25 0,0 1 15 0,-1-2-20 16,-2 0 19-16,-2 2-11 0,-4 1 9 0,-1 4 0 16,-3 0-9-16,-1 3 0 0,-2 2 7 15,-1 2 5-15,2-1 9 0,-4 1-1 0,0 0 12 16,0 0 9-16,0 0-3 0,7 14 20 16,-5-10 16-16,0 1-18 0,8 6 3 0,0-1 13 15,4-2 8-15,0 1-21 0,-2-5 20 0,3 0-11 16,-2-3-12-16,-4-1-6 0,2 0-12 15,1 0 23-15,3 0-39 0,15-11-4 0,-19 8 7 16,2-5-15-16,-4 3 9 0,-2 2-8 16,-3-1 15-16,-2 3-21 0,1-1 0 0,-3 1 19 15,0-1-7-15,-3 2-2 0,3 2-9 0,-2-1 11 16,0 1 15-16,0 2-23 0,0 0 3 0,-1 0 2 16,2 1 17-16,-1 1-12 0,-1 0-5 15,3-2-3-15,0 4-5 0,0-4-19 0,0-4-35 16,9 17-30-16,-1-12-54 0,9 0 18 15,2-5-167-15,7 1 28 0,2 0-327 0,2 0 43 16,-14-1 69-16,11 0 29 0,4 0 27 16,3 0 30-16,2 0 48 0,1 0 14 0,2 0 55 15,0 0-8-15,39-10 38 0,-39 7-20 16</inkml:trace>
  <inkml:trace contextRef="#ctx0" brushRef="#br0" timeOffset="-141685.62">13833 9347 373 0,'12'-11'479'16,"-5"-1"-86"-16,-5 4-71 0,-2 2-40 15,-2-1-36-15,-5 4-29 0,0 3 65 0,-11 1-30 16,7-1-8-16,-5 0-13 0,-23 9-6 0,16-1-31 16,2 1-14-16,-1-2-9 0,4 2-30 15,3-1-6-15,3 2-5 0,1-2-16 16,6 0-5-16,1 0-14 0,4-3-3 0,0-5-14 16,11 17-8-16,4-8-10 0,3 0 1 15,2-1-8-15,3 1-6 0,1 1-9 0,2-2-7 16,0 3 9-16,2 0-19 0,-3-1-3 15,-2 1 5-15,2-2-6 0,-4 4 3 0,-5-6-3 16,-2 1 6-16,-5-4-6 0,-4 2 5 16,-4-1 3-16,-1-5 1 0,0 0-4 0,-13 9 6 15,5-9-5-15,-12 4 13 0,-5-2-23 0,-1-2 2 16,-4 3 12-16,17-3-17 0,-11 0-11 0,-1 0-39 16,-28-16-38-16,24 10 6 0,6 2-105 15,0 0-69-15,4-4-50 0,6 1 26 0,-1-3-249 16,11 4 20-16,3 0 39 0,0 6 41 15,15-16 30-15,1 8 28 0,5-2 14 0,2 0 45 16,3 3 16-16,2-1-47 0,4 1 49 0</inkml:trace>
  <inkml:trace contextRef="#ctx0" brushRef="#br0" timeOffset="-140989.76">13974 9407 585 0,'10'7'461'0,"0"-2"-79"16,-4 1 42-16,-1 0-14 0,3 6-1 0,-3-1-29 15,3 0-10-15,0 1-22 0,1 0-30 0,1-1-41 16,1-1-17-16,-1-2-49 0,1-4 1 0,-1 1-40 15,5 0-14-15,1-2-9 0,-3 1-21 16,0-3-16-16,-13-1-12 0,10 0-25 16,3 0-17-16,3 0-11 0,18-12-39 0,-18 5-13 15,-2 1-9-15,0-1-1 0,-2-3-4 16,1-3 0-16,1 0-6 0,-1 2 8 0,-2-1 6 16,-2 3-4-16,1-3 4 0,-5 10 2 0,2-1 0 15,-7 3-2-15,0 0-6 0,0 0 8 16,13 10 6-16,-13-4-8 0,5 9 19 0,0 3 9 15,2 2-5-15,0 3 6 0,1 6 29 16,-1-5-13-16,4 2 8 0,0 4 3 0,4-1 7 16,-1-1-11-16,-1-3 6 0,-1 0-3 15,-2-3-1-15,-1 1-11 0,-4-3 20 0,0-3-26 16,-5-8 7-16,0-9-5 0,0 6-2 16,-14 3-6-16,5-8 5 0,-12-4-12 0,11 3-10 15,-20-10 25-15,7 2-8 0,2-1-16 0,1-1 14 16,1 1-23-16,4-3 12 0,2 2 3 0,3 0-6 15,3-2-14-15,7 2-3 0,-2 1-15 16,2 0 2-16,0-2-12 0,16-13-9 0,-3 10 13 16,2-1 17-16,2 1-11 0,2-1-1 15,3 1-16-15,5-2-4 0,1 3-6 0,3-2 17 16,-1 3-10-16,1-1 6 0,-2 0 0 0,-2 0-12 16,-4 4 23-16,-2-5 0 0,-3 5 4 15,-5-2-3-15,-5 6 11 0,-6 0 6 0,-1 3-6 16,-1 2-5-16,0 0 1 0,-12-4 13 15,5 4-1-15,2 1-7 0,0-1 4 0,-1 0 10 16,1 3-7-16,2-2 8 0,-2 2-1 0,1 0 6 16,2-1-9-16,0 1-1 0,2 1 7 0,2 1-3 15,1-1 5-15,7 5-1 0,1 3 4 16,3-3-6-16,3 3-5 0,3-2 5 0,3 3 2 16,0 1 2-16,1-2 4 0,-2 2 2 0,0-4-13 15,-1 2 10-15,-2 0 4 0,0-2-10 16,-8 0 6-16,0 2 9 0,-5-7-2 0,-6 2-12 15,0-7 16-15,0 0-3 0,-11 7-10 0,3-7-4 16,0 0-9-16,-11 0-50 0,8 0-24 16,-4 0 9-16,-22-15-112 0,13 8-24 0,1-1-43 15,0 2-62-15,4-2 33 0,-1-1-205 0,3-3 10 16,1 2 33-16,10 0 24 0,-3-1 38 16,8 0 40-16,1 11-11 0,15-27 58 0,2 9-21 15,3 3 18-15</inkml:trace>
  <inkml:trace contextRef="#ctx0" brushRef="#br0" timeOffset="-140769.18">14952 9319 326 0,'20'-15'514'0,"-4"4"-102"0,0 1-8 0,-5 5 6 16,-11 5 9-16,9 0-17 0,12 15-13 15,-11-1-26-15,2 8-10 0,-2 2-41 16,-2 0 51-16,1 0-29 0,-4 3-28 0,-1 2-20 16,2 3-44-16,1-1-17 0,0-2-22 15,-2-2-18-15,1-1-50 0,-3-1-19 0,3-3-50 0,-1-3-7 16,0-2-80-16,-3-8-28 0,3-2-74 15,-2-2-71-15,-1-4 16 0,-2-1-194 0,0 0 32 16,0 0-267-16,13-10 26 0,-1-5 51 16,-4 1 52-16,-3-6 25 0,-2 1 55 0,1 0 7 15,-4 8 39-15,0-3 7 0,0-2 60 16,-17-13-15-16,8 14 17 0</inkml:trace>
  <inkml:trace contextRef="#ctx0" brushRef="#br0" timeOffset="-140592.22">15034 9462 1180 0,'-5'-1'474'15,"2"0"-8"-15,0 1-32 0,1 0-29 0,0 0-43 16,4 0-24-16,1 1-51 0,2 0-14 0,2 1-40 16,-1-1-20-16,17 3-37 0,2-1-41 15,1 1-72-15,2-3-77 0,3 1-1 0,-2 2-145 16,-1-2-59-16,-3-1-49 0,-2 2 26 16,-1-1-255-16,-7-1 38 0,-4 1 20 0,-3 0 44 15,-4 1 22-15,0-2 29 0,-2 0-1 16,-1-1 29-16,-2 2 24 0,0-2 5 0</inkml:trace>
  <inkml:trace contextRef="#ctx0" brushRef="#br0" timeOffset="-139829.66">15329 9506 345 0,'-3'1'357'0,"0"2"-24"0,0-2-10 16,3 2 16-16,-1-2-45 0,0 2 41 15,2-1-20-15,0 3-4 0,4-3-11 0,-1 1-20 16,3-1-9-16,10 1-39 0,2 4-1 16,3-2-28-16,0-2-12 0,1-2-31 0,3 2-27 15,-14-3-3-15,5 0-4 0,22-11-29 0,-21 4-16 16,0-1 12-16,-4 0-9 0,-2 1-10 15,-4-3-14-15,-2 3-11 0,-4 0-18 0,-2 7 14 16,0 0-4-16,0 0-25 0,-13-15 3 16,6 15-4-16,-11 1 10 0,10-1-5 15,-19 14-11-15,10-5 13 0,-3 1 27 0,4 4 3 16,1-1 13-16,2 2-27 0,4 5 24 0,2-4-22 16,2 0 14-16,5-3-16 0,0-13 9 0,0 12 0 15,14 14-27-15,-4-16 23 0,1-5-2 16,7-1-32-16,-8-4-16 0,6 0-37 15,20-12-24-15,-12 5-7 0,-1-3-5 0,-1 1-17 16,0-3-6-16,-3 0-12 0,2-1 3 16,-2-1 3-16,-2 1-3 0,-3 1 30 0,-1 3 1 15,-1 0-13-15,-4 4 41 0,-2 2-17 0,-2 1 42 16,-1 0 32-16,-3 2 10 0,0 0 31 16,0 0 16-16,5 11 17 0,-3-6 3 0,-2 0 21 15,7 14 1-15,-4-6-8 0,-1-4 9 16,0 0-27-16,-1-1 6 0,1-1-7 0,1-2-8 15,-2 0 8-15,0-1-5 0,1 0 5 0,0-2-16 16,1 0-6-16,1-2 7 0,0 0 3 16,-4 0-16-16,0 0-4 0,10 0-17 0,18-14-12 15,-16 6 8-15,5 1-24 0,-4-3-8 0,7 1 20 16,1 2-29-16,-4 0 24 0,0 2-13 16,-4 2 4-16,-3 1 9 0,-1 2-21 0,-9 0 4 15,0 0-3-15,8 0 2 0,-1 0 41 16,2 10-21-16,-4-8 21 0,-1 1-17 0,0-1-9 15,-1 3 19-15,1-1-19 0,-1-1 10 0,-2-2-11 16,4 2 2-16,-4 0 1 0,1-1 0 16,0-1 26-16,0 1-5 0,2-1-13 0,-1 0-15 15,-3-1 4-15,0 0-18 0,0 0 13 0,7 0-1 16,2 0 20-16,12-13-18 0,-10 9-1 0,5-1 8 16,0-2-2-16,0 3-1 0,3-1 12 15,-12 5-16-15,3 0-5 0,1 0 14 0,-1 0 4 16,-1 0-16-16,4 0-4 0,12 14-1 15,-17-11 0-15,0 1 45 0,-2 0-14 0,6 5-2 16,-4-5-24-16,-3-1 1 0,0 1 19 16,0-2 6-16,-2-1-2 0,-1-1-36 0,1 0-14 15,-3 0-41-15,0 0-82 0,0 0-50 0,0 0 18 16,1-7-227-16,-2 4 36 0,-2-1-266 16,1 3 72-16,1-1 41 0,0-1 39 15,2-1 59-15,2 1 31 0,2 3 18 0,1 0 35 16,13-3 2-16,3 0 17 0,2 2 2 15,5-1 59-15</inkml:trace>
  <inkml:trace contextRef="#ctx0" brushRef="#br0" timeOffset="-139667.62">16649 9612 1380 0,'3'3'578'0,"-1"-2"-57"0,1 2-90 15,-1-3-34-15,0 0-57 0,0 3-69 0,0-3-57 16,2 2-47-16,-3-2-75 0,1 2-9 0,-1-2-220 15,1 0-117-15,-2 0 23 0,0 0-241 0,-1-2 32 16,-2 0 12-16,-3 2 41 0,-7-8-1 0,-4-3 48 16,0 6 31-16,-6-8 37 0,1 1 26 15</inkml:trace>
  <inkml:trace contextRef="#ctx0" brushRef="#br0" timeOffset="-138096.3">432 10642 1005 0,'0'0'383'15,"0"0"-52"-15,0-14 2 0,0 14-38 0,0 0-6 16,0 0-28-16,7-26-12 0,-4 21-27 15,9-5-9-15,2 1-12 0,0-1-10 0,2 4-23 16,-2 0-11-16,2 4-17 0,-16 2-13 0,14 0-14 16,2 0-9-16,14 18-15 0,-19-10-1 0,1 6-23 15,-3-1 3-15,-2 2-10 0,-2 1 2 16,-1-1-14-16,-3-1-5 0,1-3 9 0,-2 0-13 16,0-11 5-16,0 12-17 0,0 1 8 15,-14 13-10-15,7-14-6 0,-4-2 8 0,2 3-4 16,-3-5-6-16,0-1 0 0,0 0 0 0,2-5-1 15,0 2-3-15,0-2-1 0,4-2-4 16,-1 2 3-16,2-2 4 0,1 0-6 0,4 0-1 16,0 0 1-16,0 0-7 0,0 0 3 15,-5-7-3-15,7 5 8 0,3 0-5 0,2 0-9 16,0 4 8-16,13-5-5 0,-10 3 6 0,5 0-6 16,5 0 6-16,21 12-5 0,-20-6 4 0,-1 5-8 15,-2-2 6-15,-3 0-7 0,-8 0 12 16,2 3-4-16,-3-2 6 0,-2-2 5 0,-4 0-7 15,0-8-10-15,0 7 9 0,0 0-3 0,-19 13 6 16,6-10-9-16,-4-2 4 0,-1 1-2 16,-1 0 4-16,-1-3-22 0,0-1-21 0,-3-1-35 15,2-2-17-15,0-1 9 0,10-1-139 0,-3 0-53 16,-10-12 25-16,11 1-256 0,5-3-15 16,3 0 64-16,3-6 15 0,2 9 30 0,0-5 33 15,0-3 11-15,16-24 13 0,-4 21 41 16,-2 2 43-16,4 1-30 0</inkml:trace>
  <inkml:trace contextRef="#ctx0" brushRef="#br0" timeOffset="-137564.88">707 10512 386 0,'-6'-15'370'0,"-6"-2"-55"0,0 3-49 0,-4-1 10 15,-2 1-44-15,-4 0 40 0,0 2-44 16,-2 2-12-16,-2 0-19 0,-1 1-22 0,-3 1 42 15,0 2-36-15,-2 0-34 0,-4 6-7 16,3-2-3-16,18 2-25 0,-9 0 2 0,-28 14-24 16,25-6 28-16,2 7-20 0,-3 0 0 0,-1 1-7 15,8 5-1-15,0 2-3 0,3 6 12 0,1 1-7 16,1 7-7-16,2 1 16 0,4 3-3 16,0 1 6-16,3 1-14 0,4 0 9 15,3-22-5-15,0 11 16 0,0 5-20 0,19 42 9 16,-8-40 6-16,5-1-28 0,3-5 15 0,3-1-13 15,6-3 9-15,4-2-4 0,0-4-15 0,5-3 0 16,3-3-14-16,4-1-15 0,2-5 13 16,-1-3-18-16,4-3-6 0,1-4 3 0,3-1-14 15,-28 0 0-15,12 0 12 0,49-17-11 0,-42 8-12 16,1-4-4-16,-6-2-16 0,1-3 7 16,-4 0-9-16,-6-3 15 0,0-3-6 0,-5-2-8 15,-3-2 6-15,-1-3 1 0,-3-2-5 16,-5-2 3-16,-2-1 0 0,-2-3 17 0,-4 2-19 15,-4 2-6-15,-1 19 5 0,0-8-8 16,-20-29 12-16,6 27-5 0,-4 3-1 0,-6 3 14 16,3 4-12-16,-9 3 13 0,2 3-13 0,1 0-10 15,-4 4-30-15,2 1-14 0,0 4-11 16,0 1-31-16,16 0-18 0,-5 0 12 0,-20 12-111 16,19-7-27-16,1 4-26 0,3-1-49 15,5 1 30-15,2 3-240 0,2-2 31 0,2 5 39 16,2-4 17-16,1-2 30 0,1-9 48 0,13 20 21 15,1-10 25-15,7 2 49 0,6-4-14 0,3 0-5 16</inkml:trace>
  <inkml:trace contextRef="#ctx0" brushRef="#br0" timeOffset="-137118.69">2163 10610 516 0,'1'0'433'0,"1"1"-75"16,-1 5 63-16,3 15-24 0,-1 4-7 0,1 4-21 15,-4 1-21-15,3 2-23 0,1-1-20 0,0-1-35 16,-1-1-45-16,-1 1 1 0,-1-5-39 15,1-2-9-15,-1-2-29 0,0-4-1 16,-1-5-29-16,0 1-30 0,2-6-31 0,-2-7-57 16,0 0-99-16,0 0 9 0,-4 9-166 0,4-11 23 15,-2-1-327-15,0 0 38 0,0-1 50 0,-6-10 28 16,1-1 39-16,-2-2 44 0,0-2 8 16,-1-3 14-16,1 5 24 0,-1-4 13 0,-2 3 36 15</inkml:trace>
  <inkml:trace contextRef="#ctx0" brushRef="#br0" timeOffset="-136782.26">1994 10660 759 0,'-4'-8'407'0,"1"-1"-62"0,2 4 40 0,1-2-36 15,0 0-15-15,0 3-13 0,4-1-26 0,-1 1-9 16,11-5-16-16,1 1-29 0,6 4-22 16,2-1-2-16,2 3-18 0,-9 2-13 0,6 0 0 15,31 16-35-15,-20-4 11 0,0 5-23 0,-1 2-5 16,2 6-25-16,-4-1-8 0,-4 3-10 15,-1-1-4-15,-7 3-14 0,1-2 7 0,-5-3-34 16,-3 2 13-16,-2-1-27 0,-5 1 5 0,-4-13-7 16,0 6 4-16,-16 20-9 0,1-19 24 0,-4-6-12 15,-4-1 1-15,-1-1-21 0,-2-1 1 16,-5-1-11-16,-1 0-27 0,-3-4-25 16,-1-1-13-16,-2 3-37 0,2-5-21 0,-2-2-25 15,21-1-5-15,-11 0 14 0,-1 0-67 0,0 0-15 16,-21-12-5-16,32 7-8 0,6 2-1 0,3-3 7 15,7 0 1-15,2 2-1 0,3-1 19 0,8-4-139 16,2-1-83-16,5 2-8 0,1 0 26 16,6 0 17-16,4 3 52 0,0-1 0 0,3 3 35 15,0 0 24-15</inkml:trace>
  <inkml:trace contextRef="#ctx0" brushRef="#br0" timeOffset="-136147.52">2811 10981 714 0,'17'-5'394'0,"-7"1"-41"0,-7-1-25 16,0 0-44-16,-4-2 17 0,-2 4-10 0,-3-2-19 16,-9-2-8-16,-2 3-15 0,-4 2-3 15,0-1-35-15,10 3-12 0,-7 0-17 0,-22 12-11 16,16 0-29-16,3 2 6 0,2 2-19 16,2 4 4-16,4-4-14 0,2 2-20 0,4-2 5 15,2 1-18-15,5-3 6 0,0-7-14 0,12 14-12 16,-2-10-2-16,2-2-2 0,1-4-20 15,2-2 10-15,-5-3-25 0,6 0 7 0,3 0-32 16,25-20-17-16,-20 12-6 0,1-2-12 16,-2-1-22-16,-1-3-22 0,-1-1 3 0,-3 3-13 15,-2-4 0-15,-1 1 3 0,-1-3 22 0,-4 4-13 16,-4 4 7-16,2-1 8 0,-3 3 13 16,0 3-11-16,-3 4 19 0,0 1 10 0,-2 0 1 15,0 0 27-15,0 0 8 0,2 10-4 16,-2-3 17-16,1-2 1 0,2 0 12 0,0 0-1 15,4 7 4-15,1-4 0 0,2 0 1 0,3 0-2 16,1-3 0-16,-1-2-7 0,-1-1 1 0,-12-2-6 16,13 0-2-16,1 0-1 0,3 0 0 15,15-14-4-15,-17 6-14 0,-2-1-6 0,-1-3-6 16,0-2-23-16,0-1-5 0,-4-2-16 0,-1-2 15 16,3-4 2-16,-5-1-16 0,-1-2 18 15,-2-1 5-15,1 1-17 0,-2 0 15 0,-1 13-7 16,0-6 2-16,0-1 21 0,0 0 19 15,0 3 17-15,0 1 27 0,0 2 10 0,0 1-4 16,0 5 5-16,0 2-2 0,-10 0 30 0,8 7 11 16,0 2 7-16,1 4 6 0,-4 15 11 0,3 5-14 15,-2 4 33-15,4 2 8 0,0 2-20 16,0-18 0-16,0 6-16 0,0 3 4 0,12 30-32 16,-9-29 15-16,0 5-31 0,1-3-4 15,4-3-3-15,-2-4-19 0,6-3-4 0,-3-3-79 16,3-6-21-16,1 4-64 0,2-6-43 0,2-2 14 15,4-6-125-15,-2 0-40 0,-8 0-68 0,4 0 34 16,5 0-238-16,25-12 49 0,-19 7 50 16,2-5 39-16,-4 0 4 0,2-2 54 0,-5 4 44 15,0-5 15-15,-2 3 25 0,-6-6 17 16,2-1 14-16</inkml:trace>
  <inkml:trace contextRef="#ctx0" brushRef="#br0" timeOffset="-135818.15">3637 10965 1002 0,'1'-10'318'0,"-2"4"-30"0,0 0-36 15,-2 1 65-15,-3 3-7 0,1 1 9 0,-3 1-4 16,-10 5-1-16,-1 3-1 0,1 4-31 0,1 0-13 15,2 1-36-15,1 5 1 0,3-3-45 16,3 3-14-16,4-7 9 0,2-1-29 16,2 0-21-16,0-10-1 0,0 6-22 0,0-6 10 15,13 15-43-15,-7-14 10 0,1 0-19 0,0-1-18 16,13-1-25-16,-13 1 8 0,17-10-23 16,-8 3-13-16,-1-1-13 0,1-2 15 0,-2 0-20 15,-2 1 2-15,0-2 17 0,-3 5 1 16,-2 1-7-16,-2 2-7 0,0-1-3 0,-1 3-1 15,-4 1 8-15,0 0 25 0,0 0-11 0,13 13 20 16,-3 1 0-16,-3 1 6 0,0-1-13 0,0 1 8 16,2-2-18-16,-1 0 15 0,-1-1-9 0,1 0-5 15,3-2 12-15,-6-2-5 0,-1-4-11 16,0-1 3-16,-1-3-60 0,-3 0-49 0,0 0-31 16,0 0 12-16,11-15-190 0,-9 9-79 15,-1-12 32-15,-1-1-222 0,0 10 62 0,0-7 22 16,-19-23 55-16,8 16 34 0,-3 6 10 0,-1-4 31 15,-5 3 20-15,2 1 62 0,-5 1-13 16,0 3 5-16</inkml:trace>
  <inkml:trace contextRef="#ctx0" brushRef="#br0" timeOffset="-135647.19">3287 10853 610 0,'-10'0'547'0,"1"-2"-27"0,2 2-44 15,3-3-36-15,-1 3-55 0,0-1-36 0,5-1-40 16,-1 1-34-16,5-1-59 0,8-5-47 15,7-1-73-15,7 0-8 0,0 0-173 0,4-1-102 16,4 0 18-16,6-2-331 0,2 5 55 16,-2 1 14-16,0 1 45 0,-1-1 14 0,1 3 24 15,3 0 24-15,1 1 22 0,-20 1-19 16,12 0 1-16</inkml:trace>
  <inkml:trace contextRef="#ctx0" brushRef="#br0" timeOffset="-134889.66">5068 10592 471 0,'12'-24'473'0,"-3"-2"-98"0,-5 1-46 16,-1 1-20-16,-3 11-38 0,0-3-31 15,-18-18 14-15,5 22 9 0,-5 3-13 0,-2 6-4 16,8 3-7-16,-27 13 3 0,16 0-10 15,-4 4 9-15,-1 7-8 0,1 3-30 0,1 9 3 16,0 7-14-16,0-1-19 0,5 2-15 16,3-1-6-16,5 0-8 0,2-1-15 0,8-4 1 15,3-20-15-15,0 7-11 0,25 32-10 0,-8-31-11 16,3-3 8-16,6-2-20 0,4-7-8 16,-2-4-7-16,2 0-8 0,0-5-4 0,2-3-4 15,-15-2-79-15,6 0-9 0,30-15-10 16,-23 6 12-16,-2-4-28 0,-2 0 14 0,-1-1 0 15,-5-3-4-15,-2 2 17 0,1 4 10 0,-4-3 3 16,-2 7-12-16,-4-3 9 0,-5 5 10 0,-3 3 2 16,-1 2 12-16,-2 4 29 0,-1 1-1 15,1 0 15-15,-2 1 26 0,-3 11-17 0,4-2 7 16,-1 4-9-16,2-2 10 0,2-10 0 0,0 4 4 16,0 1-5-16,18 16 15 0,-6-17 10 15,4-1-2-15,0-1-13 0,4-2-3 0,5-6 6 16,-3 3-21-16,3-2 11 0,-13-2 3 0,4 0-4 15,24-16-18-15,-17 6-11 0,0 0-28 0,-3-5 5 16,-2 1-1-16,-2 0-18 0,-3-1 0 16,-2-1-22-16,-2 0 8 0,-5 4 0 15,-3 1 3-15,-1 3-12 0,0-1 27 0,-23-11-19 16,9 16 12-16,-6-5-2 0,-3 3 10 16,10 6-2-16,-9 0 2 0,-4 0-10 0,-3 0-22 0,-25 15-18 15,26-10-3-15,2 0-22 0,3-1-30 16,3-1-31-16,3 3 14 0,6-2-93 15,4-2 2-15,3 0-13 0,2-2-41 0,3 0-14 16,2 0 26-16,2 0-122 0,4 0-57 0,12-2-4 16,-10 2 36-16,7 0 0 0,27-9 61 15,-16 3 25-15,-5 2 3 0,0-1 2 0,-1-1 47 16,-1 3 118-16</inkml:trace>
  <inkml:trace contextRef="#ctx0" brushRef="#br0" timeOffset="-134545.25">5519 10888 945 0,'9'-1'273'0,"-2"3"-3"0,-1 0 42 15,0 1-40-15,5 6 30 0,-3 2 27 0,0 4 17 16,-2 2 2-16,2 3-32 0,-1-1 6 15,0-1-28-15,-1 4-18 0,0-7-27 0,0 6-28 16,-1-4-12-16,-3-6-22 0,1-1-1 16,-1-2-31-16,0-2-12 0,-1-1 1 0,2 0-20 15,-1-2-24-15,-1 0-12 0,-1-3-7 0,0 0-3 16,0 0-14-16,0 0-7 0,0 0-6 0,9-13-27 16,-3 2 10-16,-1-5-18 0,2 0-11 0,0 0-21 15,1-1 7-15,0 0-2 0,-1 4 4 16,7-1-3-16,-7 1 5 0,-1 5 1 0,-1 2-8 15,4 2 10-15,-5 4 6 0,-4 0 7 16,12 0 16-16,11 15-9 0,-9-6-7 0,1 3 20 16,1 0-3-16,2 2 2 0,-3-3-1 0,1 2-3 15,1 0-3-15,-3-4-10 0,4 0-2 16,-3-2 11-16,-4-2-1 0,-1-2-35 0,-1-1 6 16,-2-2-49-16,-7 0-10 0,0 0-34 0,10 0-31 15,-3 0-58-15,5-10 18 0,0-1-126 16,-4 0-35-16,0-2 31 0,-4 3-295 0,-1-2 33 15,0 3 55-15,-3 1 30 0,3-1 40 0,-3 2 45 16,1 1-11-16,-1-1 66 0,3 2 14 16,-2-1 17-16,2 0-7 0,4-6 41 0</inkml:trace>
  <inkml:trace contextRef="#ctx0" brushRef="#br0" timeOffset="-129726.73">6094 10998 357 0,'0'0'401'0,"0"0"-53"0,0 0-50 16,0 0-31-16,0 0-27 0,0 0-18 0,0 0 10 16,-24 3-26-16,22 0 3 0,1 4-25 0,1 0-19 15,0-3 30-15,0-4-24 0,0 0-10 16,0 8-7-16,0-1 4 0,15 0-15 16,-9-4-10-16,0-3-24 0,14 0 0 0,-11 0-10 15,20-12-5-15,-10 1-16 0,0-3-7 16,2 2-13-16,-3-4-16 0,-2 0-9 0,0-2-17 15,-2-2 10-15,-1 0 0 0,-1-3-1 0,-3-1-13 16,1-1 1-16,-4-4 3 0,1 2-13 0,-2 1-2 16,-3 1 9-16,-2 1 6 0,0 15-7 15,0-6 4-15,-11-14-14 0,5 17 14 0,-2 4-16 16,3 2 14-16,0 4 4 0,-1 2-11 0,0 0-8 16,1 2 13-16,5-2-3 0,-15 16 10 15,6-1 10-15,-1 6-14 0,2 4 14 0,1 1 14 16,0 3 17-16,1 3 19 0,-2 5 5 0,0 3 0 15,0 2-6-15,-1 2 1 0,1 1 6 16,2 1-15-16,0 3-3 0,1-3-26 0,0 4 21 16,2-4-5-16,1-5-12 0,2-2-17 15,0-7 15-15,0-15-8 0,0 5-11 0,0 2 12 16,13 20 0-16,-8-29-31 0,4-4 30 16,0-6-26-16,2-4-3 0,-11-1-7 0,10 0-8 15,18-18-1-15,-13 7 1 0,-1-2-25 0,-1-5-5 16,-2-3-2-16,3 1 2 0,-2-5-6 15,-1 3-7-15,-4-5 7 0,0 0-10 0,-1-2 4 16,-3 3 8-16,1 6 11 0,-4-4 2 0,0 12-1 16,0-3 2-16,-13-18 7 0,6 18 0 0,-3 1 3 15,-2 2 3-15,-3 1-14 0,2 5 9 16,-4 0-5-16,3 4 13 0,-2-2-4 0,1-1 1 16,15 5 8-16,-10 0-18 0,2 0 19 0,1 0 0 15,7 0-2-15,-7 0-17 0,7 0 23 16,0 0-10-16,-11 0 5 0,11 0 2 0,4 0-11 15,0 0 12-15,3-1 4 0,-1-1 4 0,14-1 6 16,-10 3-12-16,20-9 5 0,-6 3-12 16,-2-2 14-16,1 0-4 0,1-2 6 0,-1 1-7 15,0-2 2-15,-2 0-5 0,0 3 3 0,-2-3 1 16,0 1 13-16,-4 2 3 0,-3 1-7 16,-1 2 6-16,-3 1 11 0,-3 2-10 0,-1 2 4 15,-4 0 11-15,0 0 12 0,6 9 6 0,-5-2 9 16,2 10 2-16,0 2-8 0,-2 1-6 15,1-1 10-15,3 3-2 0,-5-2-15 0,1-1-8 16,0-7-2-16,0 0 4 0,-1-1-37 16,1-4-25-16,0 0-21 0,0-3-18 0,-1 1 9 15,3-2-133-15,-1-2-43 0,-2-1-34 0,0 0-34 16,0 0 28-16,16-17-240 0,-11 6 22 0,2-3 26 16,-3-2 56-16,4-2 42 0,-4 0 28 15,-1-4-21-15,2 0 22 0,-3-4 40 0,-1 2 13 16</inkml:trace>
  <inkml:trace contextRef="#ctx0" brushRef="#br0" timeOffset="-129580.83">6630 10832 557 0,'-1'-18'340'0,"1"0"-28"16,0 10-6-16,0-4-11 0,-17-13-28 0,11 16-38 16,-1 2-8-16,0 2-41 0,1 3-5 15,0 1-10-15,-1 1-29 0,7 0-19 0,-10 0-6 16,-11 15-19-16,14-5-57 0,2 0-20 0,-2 3-40 16,5-1-49-16,2-2-42 0,0-10-47 15,0 11 15-15,12 18-267 0,-3-15 19 0,1-2 48 16,2 0 10-16,2-2 30 0,3 2 3 15,2-2 38-15</inkml:trace>
  <inkml:trace contextRef="#ctx0" brushRef="#br0" timeOffset="-128523.23">6982 10935 878 0,'6'-5'376'0,"-4"-1"-50"0,1 3-22 0,-2-3-39 15,0 1 11-15,-2-1 9 0,-1-10-43 16,2 16 6-16,-13-25-34 0,5 16-8 0,0-2-10 15,-5 1-20-15,-2 3-9 0,5 2-18 0,-2 3-25 16,12 2 3-16,-15 0-12 0,-16 18-11 16,13-2-6-16,3 3-15 0,0 2 8 0,2 0-7 15,3 5-3-15,1-2-22 0,3 1 9 16,1-1-4-16,5-2-19 0,0-3 0 0,0-9 4 16,0 2-11-16,16 13-2 0,-4-16-8 0,-3-8-15 15,2 1 2-15,-11-2-23 0,16 0-15 0,16-15-16 16,-11 5-7-16,-2-2-22 0,1-3-18 15,-3 0 22-15,1-3 2 0,0 0 6 0,-5-3-26 16,4 1-32-16,-8-3 25 0,2-3 11 0,-1-3-5 16,-2 1 20-16,-1-4 2 0,-1 0 0 15,0 1 25-15,0 0-3 0,-4 1-10 0,1-2 34 16,-3 3 2-16,0 1 23 0,0 16 8 0,0-6-2 16,0-1 6-16,-15-16 14 0,13 23 15 15,-1 2-9-15,0 3 0 0,0-1-7 0,0 3-7 16,1-1 2-16,-2 4-2 0,2 2-2 15,-2 2 29-15,0 0-8 0,0 2-1 0,-3 9 9 16,0 0 9-16,-1 5 15 0,3 2-3 0,4 6 11 16,0 3-12-16,-1 0 10 0,1 3-4 15,1-15 14-15,0 7-14 0,0 3 6 0,12 33-7 16,-6-29-17-16,2 0-5 0,2-1 5 16,2-3-16-16,-1 0 5 0,6-4-9 0,-2-5 8 15,0 0-9-15,3-1-5 0,2-3-3 0,1-4 4 16,-2-5-22-16,3-2-1 0,-12-3-30 15,6 0 4-15,22-10-31 0,-17 2 0 0,-3-1-8 16,-1-3 3-16,-2-2-15 0,0-5-2 16,-2 0 2-16,-1-1-1 0,-1-3 5 15,-2 4 11-15,-2 0-1 0,0 5 6 0,-3 4-7 16,0 2 13-16,-3 2 7 0,1 1-6 0,-1 5 18 16,-1 0-7-16,0 0 4 0,0 6-4 0,0-1 9 15,0 0 1-15,2 1 10 0,0 1-1 0,2 7 6 16,1-2 2-16,0 3 10 0,1-6-4 15,0 3 5-15,2-4-4 0,0-3-2 0,-3-1 1 16,4 0-4-16,-1-3 7 0,0 0-3 0,0-1-5 16,0 0 2-16,7 0-18 0,16-10 1 15,-15 3-12-15,0-1 9 0,-2-1 5 0,-2 1-8 16,3-1 6-16,-5 4 7 0,2-2-7 16,-4 3 8-16,-3 0-9 0,0 2 3 0,-5 2 4 15,0 0 4-15,9 0 0 0,-9 0-5 0,8 0 4 16,5 10 4-16,0-3 3 0,0 2-2 15,0-4-9-15,0 3 8 0,3-2 0 0,-3-1-4 16,4 1 11-16,2-3-9 0,-1 4 4 16,1-5 3-16,-2 0-17 0,3 0-2 0,-10-2-9 15,6 0-4-15,0 0-11 0,20-15 6 0,-18 8-18 16,-1 0 17-16,-2-2-29 0,-1-3 30 0,-3-1-23 16,-3-3 0-16,0-1 24 0,-3-4-30 15,-2-4 39-15,-3 0 15 0,0 11-19 0,0-8 6 16,0-4-24-16,-13-28 16 0,10 25 36 15,-2 0 11-15,2 3 11 0,-2 2 21 0,4 2-8 16,-3 5 2-16,1 7-4 0,0 5 4 0,0 3 35 16,-2 8-8-16,1 7 36 0,-2 8-18 0,0 7 12 15,3 1-16-15,-2 6 22 0,3 2-19 16,0 1 20-16,2-20-23 0,0 12 2 0,0 3-15 16,0 1-16-16,9 35-9 0,-4-39-8 15,-1 1 0-15,0-2-21 0,-1-5-12 0,-2-4-40 16,2-10-32-16,0-4-46 0,-1-5-44 15,3-1 16-15,-2 0-145 0,-1-4-65 0,-1-2 32 16,3-12-286-16,-4-2 67 0,0 10 50 16,0-7 38-16,0-2 42 0,-17-23 21 0,9 25 35 15,0 0-3-15,-2 4 24 0,1 2 48 16,2 5-37-16</inkml:trace>
  <inkml:trace contextRef="#ctx0" brushRef="#br0" timeOffset="-128303.64">7968 10836 699 0,'-1'0'369'0,"2"0"-17"16,0 0-14-16,1-1-44 0,3-1-2 0,0 1 7 15,2 0-29-15,11-1 4 0,2-1-21 0,4-1-5 16,1 3-14-16,0-1-8 0,-13 2-18 0,8 0-20 16,25 12-23-16,-20-4-14 0,-3 2-14 15,1 4 10-15,-7 1-23 0,-2 4-15 0,-2-5-4 16,-3 4-19-16,-4-1-23 0,0-6-28 16,-1 4-26-16,-4-5-50 0,2-3-29 0,-2 1 6 15,1-2-108-15,-1-6-30 0,0 0-61 16,0 0 24-16,0 0-251 0,0 0 4 0,-6 5 15 15,5-8 43-15,-1-1 37 0,2 0 34 0,-1-1 13 16,1-2 16-16,2-12 47 0,-2 8 17 16,0-4-7-16</inkml:trace>
  <inkml:trace contextRef="#ctx0" brushRef="#br0" timeOffset="-127445.35">8337 10703 1010 0,'-2'-5'341'0,"-1"1"-17"0,2-1-32 0,-2 2-67 0,0 1-11 16,0 0-23-16,0 4-34 0,0-1-42 15,-1 0-73-15,3 5-29 0,-2-2-39 16,3 1-53-16,2 0-31 0,14 10 10 0,-2-1-106 16,3 0-46-16,2-2 12 0,3-2 2 0,0 0 32 15,-1 2 33-15,0-2 117 0,0-3 4 0,-2-3 187 16,-7-1 19-16,-1-1 14 0,-2 0 23 16,-4-1 3-16,-5-1-1 0,0 0 16 0,0 0-17 15,0 0-19-15,8-4 28 0,-11 5 7 0,1-1 9 16,-3 2 7-16,-6 7-2 0,-2 3 0 15,-1-1 1-15,0 3-28 0,-2 1 7 0,3 2-23 16,0 1-11-16,3 0-28 0,3 0-16 16,1 0 2-16,4-5-24 0,2-13 10 0,0 10-30 15,0-1-7-15,13 6 13 0,-8-14-31 16,2 1 3-16,-1-2-23 0,1 0-11 16,2 0-6-16,19-10-17 0,-8 3-15 0,0 0-7 15,-5-5-5-15,0-1-10 0,-1 1-3 0,0-5-9 16,-1 2 5-16,-3-2-6 0,0-1 11 15,-6 5-5-15,4 1 5 0,-3 1 6 0,-2 5 7 16,2-1-2-16,-1 5 5 0,-2 0 0 0,-2 2 5 16,0 0 8-16,0 8 9 0,0-1-7 0,0 1 16 15,-1 0 1-15,3 9 10 0,-2-8-2 0,0 5 1 16,13 18-8-16,-8-20 8 0,5 1 7 16,0-2-15-16,2-1 17 0,2-5-23 15,0 2 15-15,1-5-4 0,-1-2-2 0,-5 0-8 16,6 0 1-16,17-17-4 0,-17 6-14 0,2-3-21 15,-4-1-14-15,2-5-21 0,-2-1 0 0,-2-4-34 16,-1 1 16-16,-1 0 7 0,-3-3-32 16,1 0-4-16,-3-1-13 0,0 0 30 0,-2-2 34 15,1-4 0-15,-3 2 10 0,2 5 3 0,-2 15 14 16,0-5 3-16,-12-17 1 0,6 17 45 16,-1 9 8-16,0 4 3 0,1 5 26 15,-1 3 18-15,0 6 9 0,-3 7 18 0,3 2 6 16,1 8 4-16,4 2 5 0,1 3 10 0,1-15 11 15,0 7-4-15,11 30-4 0,-2-24-12 16,1-3-13-16,1-1 8 0,1-2-18 16,2-1-9-16,-1-5 6 0,4-3 2 0,3-1-8 15,-1-6-23-15,2-4-12 0,0 1-34 16,-11-5-2-16,4 0-22 0,21-11-6 0,-16 5-6 16,-3-5 4-16,-1 0-20 0,-2-5 12 0,-2 1-2 15,1 3-1-15,0 1-5 0,-4 0 12 0,-3 4-17 16,-1 4 11-16,0 0-3 0,-4 3 22 15,0 0-3-15,0 0 14 0,8 15 10 0,-7-9-7 16,-1 3 6-16,4 11-1 0,-3-3 4 16,0 2-15-16,2-4 3 0,0-4-1 0,-1-1 8 15,0-2-24-15,1-1-5 0,-1-2-15 16,-2-2-25-16,3-1-65 0,0-2 12 0,-3 0-86 16,0 0-41-16,0 0-46 0,6-10-47 15,1-5 29-15,1 3-215 0,-4-5 23 0,1-1 36 16,0-4 38-16,0 0 23 0,-2-3-2 0,0-1 63 15,-1 1 11-15,-1-1 48 0,-1 15-39 16,0-5 18-16</inkml:trace>
  <inkml:trace contextRef="#ctx0" brushRef="#br0" timeOffset="-127332.55">9265 10633 451 0,'-16'-9'353'0,"2"2"-53"15,3 0-36-15,-6 1-20 0,5 1-17 0,2 3-41 16,1-1-23-16,2 1-22 0,0 2-23 16,3-2-17-16,1 1-42 0,-1 0-56 15,-1 0-50-15,3-1-52 0,2 0 9 0,0 1-276 16,0 1 4-16,0 0 55 0,14-5-37 0,4 0 40 15,1 1-20-15</inkml:trace>
  <inkml:trace contextRef="#ctx0" brushRef="#br0" timeOffset="-126785.55">9386 10493 362 0,'7'-5'425'0,"2"0"-63"16,-2 2-13-16,1 1-46 0,-5 2 54 0,2 3-16 16,5 6 6-16,-2 6-9 0,-3 4 15 0,-1 7-22 15,-2 4-8-15,0 1-38 0,-1 3 35 16,-1 2-23-16,2-2-45 0,0 3-35 0,0-6-3 15,0 1-27-15,0-3-19 0,4 1-29 16,-3-5 1-16,2-2-33 0,-4-5 4 0,2-1-24 16,-1-6 6-16,5-4-21 0,-4-3-25 0,4-2-4 15,-1-2-46-15,-6 0-32 0,0 0-12 0,13 0-14 16,14-17-16-16,-11 6 2 0,0 1-14 0,-2-7-13 16,1 2 4-16,0-2-3 0,-3 8 11 15,2-4-9-15,-1 2 17 0,-1 3 5 0,-1 8 19 16,-3 0-10-16,-8 0 32 0,7 0 4 0,12 15 1 15,-9-6 5-15,-4-1 14 0,5 0-4 16,-4 1 12-16,-2-4 0 0,0 2 4 0,0-4 6 16,2-1 10-16,-3 1 9 0,3-2-1 15,-3 0 3-15,1-1-8 0,1 1 7 0,-6-1-19 16,0 0 19-16,12 0-15 0,0 0 7 0,20-11-4 16,-14 4-3-16,2-3-3 0,1 3 9 15,-2 2-11-15,0-2 0 0,-3 2 19 16,-3 3-5-16,-3 2-3 0,-3 0 12 0,-7 0 3 15,0 0 5-15,26 20 23 0,-19-2 8 0,1 6 15 16,0-2-9-16,-1 5 35 0,1 1-2 16,-1-1 12-16,1 3-1 0,-2 0-23 0,-2-4 4 15,1 4-10-15,-4-4-15 0,4-4 5 0,-5-3-18 16,0-4 3-16,0-15-28 0,0 8-5 16,0-8-49-16,-10 11 0 0,7-10-69 0,-3-1-37 15,2-2-64-15,0 0 18 0,-5-6-164 0,-4-6-64 16,3-1 38-16,-1-2-299 0,1-2 63 0,0-3 76 15,-3-2 42-15,2 2 15 0,0-2 53 16,2-2 18-16,-3-5 36 0,-1 0 37 0,0 2 20 16,1 3 2-16,-1 2 23 0,1-1-6 15</inkml:trace>
  <inkml:trace contextRef="#ctx0" brushRef="#br0" timeOffset="-126613.6">9726 10735 497 0,'-3'-3'653'15,"-1"3"-80"-15,4-2-80 0,-1 0-66 0,2-2-59 16,1 0-41-16,0 2-43 0,3-2-38 0,8-5-49 16,6 2-86-16,2 1-67 0,5 0-4 15,-2 2-144-15,7 1-67 0,-5-1 17 0,3 3-356 16,2 1 71-16,-15 0 19 0,9 0 28 16,3 0 58-16,35 11 30 0,-33-7 8 0,4 1 22 15,-5 2-47-15</inkml:trace>
  <inkml:trace contextRef="#ctx0" brushRef="#br0" timeOffset="-126432.11">10553 10854 1214 0,'4'1'552'0,"0"1"-68"0,2-1-41 0,-2-1-58 16,-3-1-48-16,3 0-53 0,0 0-17 16,0 0-54-16,-1 0-40 0,0-1-56 0,3-1-75 15,-4 1-3-15,1 0-182 16,1 0-65-16,-2-1 19 0,0 3-310 0,1-2 57 15,-3 1 20-15,0 1 16 0,0-1 45 0,2-2 2 16,-1 3 14-16,2-3 79 0,-1 0-6 16</inkml:trace>
  <inkml:trace contextRef="#ctx0" brushRef="#br0" timeOffset="-38649.27">4285 11804 586 0,'0'0'296'0,"0"0"-17"15,0 0-1-15,-14 0-6 0,14 0-19 0,0 0-4 16,0 0-29-16,0 0 33 0,0 0-8 15,0 0-13-15,0 0-22 0,0 0-17 0,0 0-21 16,0 0-8-16,0 0-5 0,0 0 13 0,-8 34-6 16,15-19-3-16,0-1-13 0,3 5-15 15,-2 0-4-15,1 1 5 0,2 2-19 0,-1-1-12 16,-1 0-5-16,1-2-16 0,0 0-9 16,-4-2-14-16,-1-2 0 0,4-1-17 0,-5-2-29 15,2-3-28-15,-3-2-26 0,0-1-20 16,-1-1-27-16,0-2 8 0,1-1-91 0,-3 1-15 15,0-3-14-15,0 0-41 0,0 0-8 16,0 0 26-16,0-3-109 0,0 1-53 0,-3-1-41 16,3-3-6-16,-1 2 28 0,0-4 30 0,-2-7-3 15,-1-3 56-15,4-1 42 0,0 10 26 16</inkml:trace>
  <inkml:trace contextRef="#ctx0" brushRef="#br0" timeOffset="-38449.24">4385 11987 638 0,'11'-33'233'0,"-10"21"11"0,3-4-4 0,-3 6-2 15,-1 0 24-15,3 4-22 0,-3 6-1 0,0 0-20 16,0-7-25-16,0 7-21 0,0 0-20 15,0-7 51-15,-6 1-6 0,4 10-12 0,0 1-15 16,-1 0 10-16,-4 8-15 0,0 2-8 0,-4 3-21 16,4 2-4-16,-1-1-16 0,0 0-8 15,-4 1-7-15,4-3-18 0,2-1-12 0,0-1-29 16,-1-8-33-16,2 2-39 0,1-3-26 0,1 0 6 16,0 0-121-16,-2-5-57 0,3 0 22 15,-1-1-298-15,0 0 18 0,3 0 31 16,0 0 18-16,0 0 56 0,-14-11 13 0,5 0 35 15,0 3 39-15,0-3 13 0,-4-2-8 0</inkml:trace>
  <inkml:trace contextRef="#ctx0" brushRef="#br0" timeOffset="-38235.66">4133 11971 747 0,'-3'0'361'0,"-1"-2"-44"16,3 1 4-16,-1 1-40 0,0-2-13 15,0 2-8-15,2 0 1 0,-1 0-18 0,1 1-2 16,1 0-18-16,3-1-33 0,-1 1-4 0,2-1-25 15,1 1-8-15,13-2-24 0,-8 1-11 0,4 0-11 16,5 0-37-16,3 0-27 0,26-10-31 16,-19 6 0-16,0 1-105 0,1 1-62 0,-2-2-29 15,3 0-66-15,-1 2 22 0,5 0-253 16,-1-1 50-16,-19 3 41 0,8 0 2 0,6 0 29 16,0 0 17-16,2 0 59 0,-1 0-14 0,-3 0 15 15</inkml:trace>
  <inkml:trace contextRef="#ctx0" brushRef="#br0" timeOffset="-37617.52">5395 11787 748 0,'2'-7'340'0,"0"0"-3"16,0 2-37-16,0-3-23 0,-2 2-34 0,0 0 18 15,0 0-13-15,0 6-2 0,0-6-21 16,-10-13-33-16,1 10-4 0,-6 1-9 0,2 1-5 16,0 4-18-16,6 3-2 0,-5 0-8 15,-21 11-4-15,13-1 1 0,-1 5-4 0,5 1 2 16,-1 3 5-16,1 5-17 0,1 0-10 0,3 2-14 16,1 0 9-16,1 0-5 0,3 3-7 15,5 1-27-15,0-5-6 0,2-11-6 16,13 23-1-16,0-18-12 0,2-1 11 0,5-4-20 15,3-2-3-15,1-7-5 0,3-1-28 0,2-4-13 16,-16 0 4-16,7 0-29 0,28-11-19 0,-23 3 10 16,-3-1-10-16,-2-3-4 0,-2-3 8 15,-2 1 9-15,-2 1-5 0,-4 2 20 0,1 0-2 16,-2 0-1-16,-4 2-1 0,-1 3 15 16,-3 2-6-16,1 3-10 0,-2 1 5 0,0 0 15 15,-5 3 21-15,3 1 8 0,-1 1-1 0,-1 10 12 16,-1 0 12-16,2 1-17 0,2-5 16 0,1 2-24 15,0-6 9-15,11 16 6 0,-1-9 0 16,6-5 3-16,0 2 0 0,2-4-13 16,1 1 8-16,2-3-19 0,2-4 6 0,-10-1-8 15,5 0 8-15,19-14-5 0,-11 6 0 16,-2 0-24-16,-5-5 1 0,-1 1-3 0,-5-4 7 16,2 2-4-16,-5-2 2 0,-2 4 0 0,-2-4 7 15,-1 2-13-15,-4 4 23 0,0 2-19 16,-1 2 18-16,-17-10-16 0,5 6 16 0,-6 5-10 15,-1 4-8-15,-3 1-29 0,9 0-13 0,-25 10-11 16,14-4-28-16,1-2-17 0,-1 4 10 16,4-1-124-16,1 1-28 0,7-3-47 0,3-1 27 15,2-1-229-15,5 1-6 0,2-4 18 0,0 0 31 16,0 0 80-16,25 14-6 0,-6-13 44 0,-7-1 44 16,8 0-9-16,6 0 33 0,31-13-11 15</inkml:trace>
  <inkml:trace contextRef="#ctx0" brushRef="#br0" timeOffset="-37265.08">5943 11956 212 0,'6'3'558'0,"-1"-2"-127"0,-2 5 6 0,-2-1-2 16,5 10-21-16,-4-2-19 0,1 3-11 15,-1 0-45-15,0 1-6 0,3-1-56 0,0-1-13 16,-1 0-36-16,-3-3-45 0,0-2-4 0,0-1-3 16,1-3-10-16,-2 0-26 0,0 0-22 15,1-2-6-15,-1-2-11 0,0 0-1 0,0-2-20 16,1 0-6-16,-1-2 0 0,0-1-25 15,0-2-25-15,0 0-14 0,7-10 14 0,-1 1-22 16,1-3-4-16,3 1 8 0,-1 1 0 16,1 2 8-16,1 6-12 0,2-3 8 0,0 4-18 15,1 1 2-15,0 5 13 0,-14 0 9 0,14 0 14 16,15 11 9-16,-13-1-17 0,-3-1 20 0,-1 1-12 16,-1 0 7-16,-2 2-7 0,-1-1-12 15,-3-1 2-15,1-1-21 0,-3-5-14 0,1 1-21 16,-3-1-27-16,1-1 1 0,-1 0-14 0,0-3-48 15,-1 0 12-15,0 0-108 0,0 0-38 16,-1-3-39-16,0 0-54 0,0-3 29 0,0 1-221 16,2-3 30-16,2-9 54 0,-3 9 26 0,15-20 32 15,-5 10 22-15,1 3 17 0,1 4 40 16,0 0 39-16,4 2 30 0,-7 3 246 0</inkml:trace>
  <inkml:trace contextRef="#ctx0" brushRef="#br0" timeOffset="-36300.99">6351 11978 1229 0,'6'0'297'0,"-1"4"-9"15,5 5-34-15,1 2 57 0,0-1 4 0,-1 3-6 16,0-1-4-16,-2 2-26 0,-1 1-12 15,2-3-2-15,-4 2-24 0,0-6-5 0,-3 0-23 16,1-2-21-16,-1-1-29 0,-2-1-5 16,2-1-19-16,-1 0 12 0,-1-1-23 0,0-2-2 15,0 0-13-15,-4 3-11 0,3-3-20 0,-1 1 7 16,0-1-9-16,-1-1-16 0,0 0-9 16,-1-2-7-16,0-1-23 0,2 1 8 0,0-3-19 15,0 1 2-15,2 0 0 0,4-13-1 16,-4 11-35-16,12-16 26 0,-2 10-16 0,3 1-5 15,3 3-3-15,2-2 32 0,0 4-11 16,1 2 11-16,-3 2-25 0,-7 3 24 0,5 0-13 16,-1 0 6-16,17 18 11 0,-15-10 7 15,-1 2 2-15,-2 3 14 0,-3 0-20 0,-4-1-7 16,6 1 23-16,-6 1-15 0,-1-4-8 0,-2-1-1 16,2-2-2-16,-2-2 10 0,0 0-9 0,1 0-1 15,0-3-5-15,-2 2 14 0,2-1-5 16,-2-1 11-16,-1-1-4 0,5-1 8 15,-2 0-8-15,-3 0 18 0,9 0-4 0,6 0-40 16,17-10 12-16,-10 5-4 0,-3-3-1 16,2 0 0-16,-2-2-18 0,-2-2-3 0,-2-2 2 15,2 1 3-15,-2-1 7 0,-4 0-4 0,-5 1 4 16,1-1-3-16,-2 1-1 0,-4 1-16 16,-1 4 18-16,0 8 5 0,0 0-9 15,0 0 31-15,-13-14-18 0,7 14 0 0,4 0 11 16,-2 2 8-16,-2 1-2 0,-6 7 22 0,1 0-1 15,3-1-10-15,0 5 16 0,-1 2 7 0,6 0-7 16,3-1-5-16,0-10 0 0,0 7-1 16,10 16 3-16,0-13-24 0,3-2-28 15,3-5-11-15,3 3 11 0,4-4 2 0,2-3-67 16,5-2-9-16,-2-2-53 0,-14 0-33 0,29-11-33 16,-16 3 18-16,-3-1-125 0,-3-4-22 15,-2 1-29-15,0-4 34 0,-3 1-112 0,-2-4-11 16,-4 2 39-16,-1 3 36 0,-5 0 83 15,0-1 25-15,-3 7 220 0,-1 8 41 0,0-7 37 16,0 0 38-16,-14-3 32 0,9 7 14 16,-1 1-14-16,0 1 72 0,0 2 25 0,-1 0 8 15,-1 0 24-15,1-1 2 0,-11 16-1 0,7-4 15 16,2 2-11-16,4-1-18 0,-2 3-28 0,7-1-18 16,0-6-10-16,0 5-22 0,21 16-19 15,-2-11-2-15,2-7-14 0,0 2 11 0,2-3-12 16,6-2-80-16,-1-2-14 0,4-2-30 0,-3-2-39 15,-15-3-48-15,9 0-34 0,26-13 12 16,-27 5-118-16,1-5-17 0,-3-4-20 0,-5-1-37 16,1 0 30-16,-5-4-136 0,-2-4-45 15,4 1 10-15,-5-4 44 0,1 2 39 0,1-2 33 16,-4 1 76-16,-1-1 156 0,0 2 10 16,-5 15 237-16,0-5 44 0,0 1 16 0,0 0 32 15,0 1-24-15,0 4 56 0,-9-9 26 0,7 15 7 16,2 2 5-16,-2 1 15 0,-1 2-1 0,1 2-16 15,0 4-28-15,0 11 13 0,-3 3 14 16,3 3-18-16,2 3-11 0,0 9-10 0,-1-2-16 16,1 0-29-16,0-1-14 0,0-16-36 15,0 7-4-15,0 5-17 0,12 30-22 0,-9-27-37 16,3-6-38-16,0-2-5 0,-2-2-82 16,-1-5-36-16,1-7-52 0,-2-5-47 0,2-3 19 15,-3-3-206-15,-1-1-62 0,4-4 36 0,0-6-229 16,-2-5 65-16,-2 0 29 0,0 6 18 15,0-4 86-15,0-6 10 0,0 1 28 0,-15-22 32 16,8 23-17-16,3 2 72 0,-3 4 13 0,-1 0 19 16</inkml:trace>
  <inkml:trace contextRef="#ctx0" brushRef="#br0" timeOffset="-36118.51">7519 11952 1122 0,'-5'0'422'0,"1"1"-4"0,-1 0-22 15,0 2-12-15,5-1-8 0,-3 1-54 16,3-1 20-16,1 1-18 0,1-1-56 0,10 5-24 15,4 1-18-15,-1-1-19 0,1-2-13 0,4-4-65 16,1-1-25-16,5 2-68 0,-14-2-47 0,7 0-80 16,3 0 10-16,1 0-155 0,24-10-73 15,-27 3 27-15,0 1-249 0,-4 3 48 0,-8-2 25 16,5-1 4-16,-3 3 64 0,-5 0 41 16,2 0 10-16,-4 1 28 0,4 1 18 0,-4-2 26 15</inkml:trace>
  <inkml:trace contextRef="#ctx0" brushRef="#br0" timeOffset="-35922.49">7866 11943 793 0,'0'1'475'16,"-1"1"-2"-16,1 0-25 0,0 1-25 0,1 4-27 16,1 11-20-16,-2-10-7 0,7 20-21 15,-1-6-40-15,-1-2-18 0,0 2-25 0,1 2-22 16,1-4-27-16,-1 1-42 0,-1-2-61 0,0-3-53 16,-2-3-60-16,2-5-40 0,-3-4-66 15,0 1 11-15,-1-3-151 0,-1-2-89 0,0 0 29 16,0 0-239-16,0 0 51 0,20-21 33 15,-12 6 36-15,0 3 23 0,-3-7 35 0,1 1 27 16,0-2 19-16,-3 0 47 0,3-3-3 16,0 2 18-16</inkml:trace>
  <inkml:trace contextRef="#ctx0" brushRef="#br0" timeOffset="-35796.65">8011 11923 487 0,'-3'-2'406'0,"0"-1"-70"0,-1 3-44 15,-1-2-11-15,0 4-62 0,1-2-7 0,-2 3-66 16,3-2-23-16,-1 2-46 0,1-2-62 0,1 2-31 15,1 1-81-15,1-2 10 0,1 0-187 16,1 3-26-16,1-3-7 0,9 12 26 0,-1-5 35 16,-2 0 64-16,-4-1 120 0</inkml:trace>
  <inkml:trace contextRef="#ctx0" brushRef="#br0" timeOffset="-35555.01">8026 12013 1061 0,'4'12'217'0,"-3"-1"25"16,0 0 21-16,-1-2-12 0,0 3-30 0,0 3 46 16,0 2 0-16,0-1 0 0,0-1-26 0,0 1 9 15,19 13-24-15,-11-18-11 0,-2-3-12 16,3-2-8-16,4 1-25 0,-2-4-9 0,1-3-25 15,-12 0-1-15,9 0-28 0,4 0-10 16,17-14-9-16,-12 4 3 0,0-1-23 0,-5-3-25 16,0 2 5-16,1-2-18 0,-6 0 2 15,-2 1-3-15,1-2-18 0,-5 4 1 0,-2 11 4 16,0-9-20-16,0 1-10 0,-16-10-28 16,6 15-19-16,-4-2-9 0,1 2 5 0,1 1-100 15,1 1-40-15,2 1-23 0,9 0-72 0,-10 0 31 16,3 0-228-16,7 0 27 0,-8 0 39 0,8 0 18 15,0 0 13-15,-9 5 45 0,15-5 31 16,0 2 12-16,14 1 17 0,-10-3 22 0</inkml:trace>
  <inkml:trace contextRef="#ctx0" brushRef="#br0" timeOffset="-35213.1">8335 12077 351 0,'17'8'468'16,"-2"-3"-51"-16,1 5-62 0,-2-1 37 16,-4 0-13-16,1 2-32 0,-6-1-35 0,2-3-20 15,-4-2-18-15,1 2-26 0,-3-4-6 0,2 3-27 16,-2-3-21-16,-1-1-3 0,0-2-22 15,0 0-6-15,0 0-30 0,0 0-12 0,0 0 1 16,-12 13-13-16,10-13-6 0,-1-1-31 0,0-1 25 16,1 1-16-16,0-3 5 0,1 2-32 15,1-5 3-15,1 1-6 0,4-10-7 0,5 0 0 16,0 0-9-16,2 2-14 0,4 4 10 16,1-3-13-16,4 4 8 0,0-2-14 0,1 8 24 15,2 2-12-15,1-1 17 0,-16 2-15 0,21 10 12 16,-13 0 22-16,-4 1-6 0,-2 4 5 0,0 0-7 15,-5-1-4-15,-2 3-5 0,-2-2-5 16,-2-3-3-16,2-2-4 0,-2-1-4 0,0-9-41 16,0 8 0-16,0-1-44 0,0-7 1 15,0 6-41-15,0-6-60 0,0 0 13 0,0 6-124 16,0-6-33-16,0 7-52 0,3-9 29 16,0-1-258-16,2 1 55 0,0-1 40 0,7-6 27 15,2 1 34-15,-2-1 30 0,6-1 11 16,-3-2 47-16,1 1 28 0,1 0 40 0,4 0-18 15</inkml:trace>
  <inkml:trace contextRef="#ctx0" brushRef="#br0" timeOffset="-34506.71">9833 11726 707 0,'-2'-4'385'0,"-1"1"-69"0,1 3 21 0,-2 2-44 15,0 2-6-15,-6 8 6 0,-4 2-4 16,1 4-4-16,0 5-24 0,5 2 1 0,1-2-18 16,-4 4 12-16,4 0-35 0,2 2 8 0,3-1-19 15,2-15-6-15,0 7-2 0,10 25-32 16,1-23 0-16,1-1-24 0,5-3-7 0,-2-4-20 15,6-4-13-15,0-2 8 0,2-4-11 0,0-1-28 16,-10-3-2-16,2 0-6 0,29-17 3 16,-20 9-6-16,-3-4-6 0,-2-5-7 0,0 1-29 15,-3-3-13-15,-3 1 6 0,-2-7-22 0,1-1-3 16,-6-1-17-16,-2 1-3 0,-3 2-13 16,-1 12-3-16,0-5 12 0,-21-17-15 15,8 18-2-15,-6 5 19 0,-2 4-7 0,7 7-21 16,-7 0-9-16,-3 0-3 0,-27 13-18 0,21-6-13 15,4 2-33-15,2 1 14 0,2 3-118 16,4-2-36-16,5 0-19 0,1-3 26 0,8-1-185 16,4-7-49-16,0 0 29 0,12 12 37 15,-5-9 28-15,10 0 34 0,0 1 49 0,7-2-12 16,-2 0 22-16,2-2 43 0,-10 0-17 0</inkml:trace>
  <inkml:trace contextRef="#ctx0" brushRef="#br0" timeOffset="-34120.66">10119 11918 826 0,'5'3'409'0,"-3"2"31"16,2-1-12-16,0 13-17 0,-2-4-8 0,1 5-44 16,2 0-14-16,1 0-45 0,-1 0-4 0,-1-2-48 15,-1-5-13-15,1 4-17 0,2-2-21 16,-3 0-25-16,0-4-8 0,-1-4-15 16,0 0-17-16,0-1-22 0,-1 1 20 0,0-3-35 15,0-1-9-15,0 0-8 0,-1-1-10 16,0 0 8-16,0 0-33 0,2-10 3 0,1 5-12 15,3-10 1-15,2 0-27 0,-3-3-27 0,1 0 22 16,6 1-20-16,1 1 10 0,2 1-7 16,1 2 10-16,0 1-15 0,2 1 4 0,0 3 11 15,-1 2 7-15,1 3-3 0,-10 3-8 0,3 0 10 16,3 0 7-16,15 14 7 0,-12-6 6 16,-3 2 6-16,1 1 5 0,-3 1 15 0,-2 4-15 15,-2 0 4-15,1 2 10 0,-6-1-6 16,-2-1-11-16,-1-3-5 0,0-13-26 0,0 9-21 15,0-2-23-15,0-1-17 0,0-6-26 16,0 7-34-16,0-7-67 0,0 0 19 0,-11 6-123 16,9-9-52-16,2-1 31 0,-2-2-268 0,2 2 48 15,0-4 50-15,0-13 23 0,0 9 25 16,0-6 62-16,0-3 7 0,0-3 22 16,15-24 2-16,-10 23 21 0,2 4 53 0,0-2 20 15</inkml:trace>
  <inkml:trace contextRef="#ctx0" brushRef="#br0" timeOffset="-33974.77">10531 11786 634 0,'-3'-13'407'16,"-1"1"-10"-16,1 4-54 0,1 1-13 16,-2 1-37-16,1 1-42 0,3 4-43 0,-2-1-15 15,2 2-24-15,-2 0-105 0,2 3-44 16,0-1-51-16,0 3-80 0,2-1 11 0,-2 3-310 16,7 9 24-16,-3 3 39 0,5-2-38 0,3 4 82 15,-4-8 2-15,3 3 15 0,0-2-32 16</inkml:trace>
  <inkml:trace contextRef="#ctx0" brushRef="#br0" timeOffset="-33342.08">10624 12010 632 0,'0'2'405'15,"0"3"28"-15,0-3-31 0,3 1-23 16,-3 0-8-16,0 0-26 0,1 0-4 0,0-1-44 16,2-1-25-16,-1-1-23 0,0 0-38 15,3-1-12-15,-1-1-24 0,12-3-6 0,-5-3-32 16,-1 0-14-16,5-3-1 0,-2-1-7 15,-1 0-13-15,-4-1-5 0,-1 1-41 0,1 0 18 0,-4 6-21 16,-2-2 9-16,-2 2-21 0,0 6-10 16,0 0 11-16,0 0-16 0,0 0 16 0,-14-8-11 15,9 11-5-15,-8 7-6 0,0 0 6 16,-1 7 4-16,2-3-14 0,2 3 19 0,-1 0-29 16,5 3 25-16,0-1-19 0,4-1-2 0,2-4 10 15,0-5 5-15,12 14-11 0,-7-15-5 16,7 0-1-16,2 1 14 0,-1-6-18 15,-2-3-8-15,-3 0-3 0,4 0-5 0,18-13-28 16,-12 1 4-16,-1 2-30 0,-1-1 5 0,2-4 3 16,-4 2-7-16,-1-1 13 0,1 1 1 0,-3 1 8 15,-2 0 1-15,-5 4 9 0,2 0-6 16,-2 3 1-16,2 2 13 0,-5 1 6 0,3 0-1 16,-2 2 12-16,-2 0-13 0,0 0 18 15,0 0 0-15,4 12 3 0,-2-7 11 0,-2 1 8 16,3 0 5-16,6 10 10 0,-6-4 4 0,0-3-18 15,0 0 28-15,-1-2-2 0,2 0-17 16,-3-3 5-16,1 0 21 0,0-1-15 0,1-1 3 16,1 0 10-16,-4-2-28 0,3 0 9 15,-3 0-6-15,0 0-10 0,0 0 20 0,0 0 1 16,24-14-22-16,-13 2 0 0,2 1 5 16,1-3-11-16,-5 3 6 0,7 3 0 0,-3-1-2 15,-2 4-9-15,1 3 8 0,-5 2-10 0,-7 0 4 16,8 0-9-16,11 13 15 0,-9-3-12 0,2 5 14 15,-4-1-25-15,-2 3 28 0,0-2-7 16,1 0 10-16,-4 0-24 0,-1-5 7 0,0 0-19 16,0-4 4-16,0-2-43 0,-2 1 1 0,0-2-31 15,0-1-54-15,2-1 14 0,-2-1-120 0,0-2-39 16,0-1-62-16,1 2 33 0,1-5-235 16,6-8 30-16,-2-2 47 0,3 0 11 0,3-1 65 15,5-2 36-15,-2 3-13 0,1 2 47 16,-4-1-28-16,5 1 49 0,-1 2 24 0</inkml:trace>
  <inkml:trace contextRef="#ctx0" brushRef="#br0" timeOffset="-33086.9">11364 11807 593 0,'-2'-10'568'0,"2"3"-64"0,-2 2-34 0,2 0-52 15,-2 3-11-15,2 2-23 0,-3 2-18 0,3 3-16 16,-3 2-34-16,-1 13-32 0,2 4 33 15,0 2-12-15,-1 1-25 0,3 5-26 0,0-5-33 16,0 1-32-16,0-13-6 0,0 4-11 0,0 4-52 16,0-2-26-16,0 0-47 0,0-5-6 0,0-2-85 15,0-4-53-15,11 4-60 0,-8-12 15 16,2-2-186-16,-1-2-64 0,1-2 31 0,6-6-267 16,0-3 77-16,2-2 47 0,-4 1 32 15,-1-3 42-15,-4 3 13 0,0-3 68 0,-4 4 2 16,2 5-8-16,-2-2 51 0,0 10 34 15,0-10-11-15</inkml:trace>
  <inkml:trace contextRef="#ctx0" brushRef="#br0" timeOffset="-32918.96">11358 11908 290 0,'-3'-2'613'0,"-2"0"-81"16,1-1-62-16,4 3-54 0,0-3-52 0,0 3-37 16,0-1-45-16,4 0-40 0,1 2-20 0,17 0-23 15,-4 2-24-15,-6-3-50 0,23 6-72 0,-12-4-32 16,4 3-2-16,-2-1-139 0,-4 1-64 15,0 0 16-15,-2 0-219 0,-8-2-76 16,-2 3 26-16,-1-4 30 0,-3 4 55 0,-3-3-20 16,1 3 67-16,-1-1 19 0,0-2 9 0</inkml:trace>
  <inkml:trace contextRef="#ctx0" brushRef="#br0" timeOffset="-32244.65">11620 12001 702 0,'0'3'298'0,"-2"1"3"0,4-2-13 15,-2 2-18-15,0-1 14 0,0-1-35 0,2 1 18 16,0 0-3-16,-1-2-27 0,4 0-17 0,-1-1-33 15,0-1-2-15,3 1-21 0,-3-1-18 0,12-5-17 16,-7 0-2-16,-2 3-30 0,4-6 6 16,-4 1-8-16,-1 2-3 0,-3 0 11 0,1 3-7 15,-4-3 0-15,2 2-5 0,-2 0-3 16,0 4-14-16,0 0 2 0,0 0-4 0,0 0 2 16,-13-4-14-16,7 5 14 0,1 2-14 0,-2 9 1 15,-4 0-18-15,7 0-2 0,-1 3 13 0,1-2-14 16,4 2-17-16,0-7 24 0,11 14-7 0,-1-5-26 15,6-3 0-15,4 0 22 0,5-2-4 16,0-1-5-16,4-4-32 0,-1-1 0 16,3-3-18-16,-2-2-32 0,-16-1-5 15,8 0-16-15,26-19-27 0,-24 11 9 0,1-2 18 16,-3 1-12-16,-6-2 17 0,1-1 6 0,-3-2-12 16,-5 2 32-16,-2 0-4 0,0 0 16 15,-5 3 5-15,1 4 11 0,-2 5 24 0,0 0 25 16,0 0 19-16,-15-15 5 0,8 15 4 0,4 1 2 15,-2 1-13-15,-7 6 16 0,0 2-17 16,3 0 21-16,5 0-23 0,-1-1 10 0,-2 4-12 16,4-1 14-16,3-12-34 0,0 9 9 0,0-1-8 15,20 11 3-15,-6-9-8 0,4-3 15 0,1-2-10 16,0-2-10-16,-2-3-17 0,-7 0 14 16,4 0-15-16,20-16-16 0,-18 7-11 0,2-3-4 15,-3-4-19-15,-1-2-1 0,-1 1-17 0,-2-6 4 16,-2-2 1-16,0-2 7 0,-5-2-25 15,-1 1 13-15,-3 0 24 0,0 14 9 0,0-7 1 16,0 1 26-16,0-1 25 0,0 1 9 0,-13-14 10 16,10 22 29-16,-1 3-1 0,-1 5 29 15,0 0-3-15,-1 4 26 0,2 3 9 0,0-1-5 16,-5 8-8-16,1 4 39 0,3 7 0 0,4 2 9 16,0 3-7-16,1-11 3 0,0 7-13 15,0 4-15-15,17 27-5 0,-12-26-15 0,5 2-4 16,0 1-14-16,0-2-12 0,2-3-40 15,0-1-36-15,1-1 0 0,-2-5-102 0,-2-10-85 16,-1-1-78-16,-1-5 28 0,1-2 24 16,-8 0-490-16,9 0 22 0,-9 0 81 0,24-17 47 15,-11 7 50-15,2-1 29 0,4 0 52 0,-1 4 21 16,0-1 35-16,2 0 25 0,-1 5 20 16,0-1 34-16,2 1 6 0,1-1 19 0</inkml:trace>
  <inkml:trace contextRef="#ctx0" brushRef="#br0" timeOffset="-32073.19">12666 12077 1005 0,'3'-1'693'16,"-2"0"-76"-16,1 1-91 0,0 0 1 0,1-2-65 16,-1 2-43-16,-1 0-47 0,-1-2-36 0,3 0-37 15,-1 1-38-15,0 1-43 0,0 0-54 0,1-2-17 16,0 2-123-16,-1-1-56 0,-2 0-82 0,3-1 15 16,0 1-232-16,-3 0 27 0,2 0-305 15,-2-1 92-15,1 0 14 0,0 1 45 0,-1 1 31 16,-1 0 40-16,0-1 34 0,1-1 15 15,-1 2 26-15,1 0 9 0,0-3 35 0,1 1-5 16</inkml:trace>
  <inkml:trace contextRef="#ctx0" brushRef="#br0" timeOffset="-21248.14">16558 11820 480 0,'0'0'386'0,"0"0"-41"0,16 26-28 0,-18-5-38 0,-3-1-21 16,1 5-27-16,0 4-17 0,-2-3-25 15,2 0-22-15,-3 3-18 0,0-4 12 0,3-1-25 16,0-2-14-16,1-1-33 0,-2-1-9 16,3-7 16-16,-1-2-10 0,1-4-29 0,0-2-6 15,1-2 23-15,0-1-4 0,0-2-7 16,1 0-38-16,0-6-4 0,0 1-1 0,2-1-3 15,0-16 13-15,-2 12 8 0,8-25-4 0,-5 10-25 16,0-4 9-16,2-1-8 0,-2-1-4 16,2 5 0-16,0-2 26 0,2-1 25 0,-2 5 3 15,0 1-29-15,0 5 11 0,1 8-17 0,1 2 6 16,0 3 7-16,2 4 18 0,-1 1 5 16,4 0-4-16,18 22 4 0,-13-8 10 0,0 4-8 15,0 2 2-15,2 5-1 0,-1 1-6 0,-4 0-7 16,3-3-3-16,-6-1-2 0,0 3-5 15,2-2-12-15,-3-2 3 0,-2 0-18 0,-1-4-20 16,-1-3-35-16,-2-4 5 0,-2-5-146 16,-2-5-51-16,0 0-83 0,-6 1 29 0,3-4-240 15,2 0 41-15,-3-2 10 0,-5-6 74 0,-3 1 42 16,-1 2-2-16,0-4 24 0,-2 0-13 16,-2 3 97-16,0 1-20 0</inkml:trace>
  <inkml:trace contextRef="#ctx0" brushRef="#br0" timeOffset="-21063.64">16592 11996 1077 0,'-3'0'359'16,"1"0"0"-16,0 0-63 0,1-2-25 0,1 2-41 15,1-1-18-15,2 1-7 0,0 0-29 0,3 0-16 16,12 0-6-16,-6 0-17 0,5 0 5 0,28-10-40 16,-17 3-35-16,3 4-8 0,2 0-100 15,-1-3-47-15,1 0-49 0,6 0-72 16,2 1 19-16,5 0-271 0,-1-2 42 0,9 2 52 15,1 1-12-15,5 0 63 0,1 0 0 16,0 2 29-16,1-1 11 0</inkml:trace>
  <inkml:trace contextRef="#ctx0" brushRef="#br0" timeOffset="-20833.03">18539 11829 1119 0,'13'12'445'0,"-3"2"-38"16,-1 2-39-16,-2 0-43 0,1 1-34 0,-5 0-31 16,1 0-32-16,-1 4-20 0,-2-8-18 0,-1-13-35 15,0 9-16-15,0 1-47 0,0-5-52 0,0-5-6 16,0 8-115-16,0-8-58 0,0 0-80 0,0 0 20 16,-8 10-256-16,7-14 22 0,-1-2 22 15,-1 0 38-15,3-1 13 0,-2-11 58 0,2-1-9 16,-5 2-7-16,1-2 49 0</inkml:trace>
  <inkml:trace contextRef="#ctx0" brushRef="#br0" timeOffset="-20449.51">18561 11835 560 0,'-1'-4'406'0,"3"2"-64"0,-2-1 0 15,1 0-44-15,4 2 32 0,-1 0-37 0,2 1-7 16,-1 1-12-16,4 0-12 0,10 5-23 0,-2-1-34 16,1 1-5-16,-1 2-22 0,-1 1-11 15,-2-1-31-15,-1 2-5 0,-3-4-16 16,-3 0-4-16,-3 0-12 0,-1-1-10 0,0 0 2 15,-3-1-22-15,0-4 3 0,0 0-14 0,0 0 3 16,-21 22-3-16,7-16-16 0,1 1-6 16,-3-2 12-16,4-5-23 0,-2 4 7 0,2 2-9 15,3-4-7-15,2 3 1 0,0-5-5 0,2 1-10 16,2 1 2-16,0-1-13 0,1-1 9 16,0 1-3-16,2-1 6 0,0 0-12 0,0 0 11 15,0 0 0-15,18 6 0 0,-12-5-3 0,10 4-4 16,4 2 1-16,1-2 13 0,-2 0-8 15,-2 2 3-15,1 0 7 0,-3 0-2 0,-2 2 0 16,-3-2 11-16,-4-1-8 0,-2 0 0 0,-2 1 3 16,-2-7-5-16,0 0 16 0,0 7-7 15,-20 12-10-15,7-9 10 0,-5-2-6 0,-1-3-40 16,-6 1-52-16,1-4-45 0,-2-1 11 0,1-1-156 16,10 0-83-16,-7 0 30 0,-5 0-236 15,-5 0 45-15,-33-10 37 0,29 10 45 0,1-1 13 16,-3-3 65-16,-4 4 33 0,-2-3 4 15,0-1 27-15,3 4-24 0,-5-2 28 0</inkml:trace>
  <inkml:trace contextRef="#ctx0" brushRef="#br0" timeOffset="-19672.91">16991 11939 439 0,'0'0'292'16,"0"0"-35"-16,2 1-12 0,-1-1-25 0,1 2-3 16,0-1-17-16,-1 0-12 0,3 2-5 0,-1-2-5 15,2 1-1-15,0 1-18 0,0 0 19 16,10 5-18-16,3-5-5 0,3 0-5 0,1 0 0 15,6 0-14-15,3 0 0 0,3-2-15 16,-1 0-6-16,-14-1-5 0,13 0-22 0,7 0-11 16,4 0-3-16,5 0-12 0,1 0 9 0,3 0-14 15,2 0 0-15,1 0-18 0,3 0 6 0,0-5 0 16,65-4-14-16,-57 6-4 0,-1 1 0 16,2 0 9-16,-1-1-26 0,-2 0 19 15,-2 1-1-15,-2 1-13 0,-4 0 3 0,-4-1-14 16,-2 1-15-16,-6 1 22 0,-5 0-6 0,-5-1-12 15,1-2 12-15,-4 0-11 0,-19 3-7 16,6 0 9-16,1 0 21 0,-3 0-17 0,-3 0 11 16,-1 0-10-16,-4 0 3 0,-1 0-2 0,-7 0 6 15,8 0-2-15,-8 0-3 0,7 0-12 16,-7 0 7-16,8 0-11 0,-8 0 30 0,0 0-26 16,7 0 5-16,-7 0-10 0,0 0-5 0,7 0-4 15,-7 0-24-15,0 0 4 0,0 0-70 16,0 0-41-16,0 0-25 0,12-4-45 15,-11 3 21-15,-3-1-166 0,2-1-102 0,-3 1 8 16,-1 0 34-16,2-1 46 0,-3 1 25 0,0 2 32 16,1-3 27-16,-2 1 23 0</inkml:trace>
  <inkml:trace contextRef="#ctx0" brushRef="#br0" timeOffset="-19452.32">18387 11984 593 0,'-2'1'278'0,"1"0"-34"0,-1 0-56 0,1 0-45 15,-1-2-27-15,1 2-49 0,0-1-43 16,1 0-4-16,-2-1-282 0,1 0-52 0,-1 1 16 15,0-1 9-15,-1 0-2 0</inkml:trace>
  <inkml:trace contextRef="#ctx0" brushRef="#br0" timeOffset="-18167.39">18749 11780 440 0,'14'-15'236'0,"-14"15"-33"0,0 0-10 0,0-12-23 15,0 12 0-15,26-21-10 0,-23 16-6 0,-1 0-6 16,0 2 9-16,-2 0-9 0,1-2-24 16,-2 2-11-16,1 3-4 0,0 0 2 0,0 0-5 15,-13-14 8-15,8 12-3 0,-6-5-17 0,0 3-21 16,1 2-2-16,0 2 1 0,0-3 11 15,1 3-26-15,-2 0 3 0,-16 11 1 0,10-5 10 16,1 2-8-16,0 2-8 0,-1 1 32 0,3 3-6 16,-2 1 3-16,3 1 14 0,1 2-21 15,-2 1 7-15,3 0-9 0,-1 2-3 0,3 1 5 16,-2 1-7-16,0 0 2 0,3 3-3 0,3-3-8 16,3 3-5-16,0 3-19 0,0-4 12 15,2-12-5-15,0 6 7 0,0 2-7 0,13 24-1 16,-5-23 5-16,-1-1-10 0,1-2-10 15,5 1 5-15,0-4-2 0,5-1 3 0,-2-2-5 16,3-2-1-16,0-3-2 0,2-1-3 0,3-2 3 16,0-3-2-16,3 0-13 0,-14-2 9 15,7 0-6-15,5 0 1 0,31-9-10 0,-28 1 8 16,2 1-5-16,-5-2 3 0,1 1-2 0,1-4-7 16,-3 0 7-16,0 2 2 0,1-5-4 15,-2 1 8-15,-1-4-7 0,-3 1 2 0,1-1-11 16,-4-2 6-16,-1 0-3 0,-1 0 8 0,-2 0-3 15,2-2-7-15,-5-2 8 0,-1 1-2 16,-5-1 11-16,-3 1-14 0,0 11 11 0,-11-22-4 16,-2 10-6-16,-1 4 6 0,-3 1 8 15,-1 2-10-15,-5 3-9 0,-3 1 3 0,-3 2 5 16,-4 1-12-16,2 1-2 0,-5 3 14 16,-1 3 1-16,-2 2-10 0,3 1-22 0,18 0-14 15,-8 0-24-15,-3 0 7 0,-32 11-92 0,32-5-49 16,-3-1-57-16,4 4-43 0,8 0 29 15,-2-1-263-15,9 0 43 0,-4 5 43 16,3-2 25-16,-1-1 36 0,4 0 7 0,-3 1 34 16,1 1 1-16,7-2 39 0,-6 1 18 15</inkml:trace>
  <inkml:trace contextRef="#ctx0" brushRef="#br0" timeOffset="-17152.64">16695 11755 348 0,'-1'-5'302'0,"0"-1"-50"0,0 1-24 0,-2 0-1 15,-5-7-34-15,-3 2-25 0,-1 0-2 16,0 1-19-16,-2 2 8 0,-3 2-24 0,1 0 16 15,1 1-2-15,-4 0-14 0,1 3-25 0,-2-2-1 16,10 3 1-16,-5 0-5 0,-4 0-17 16,-20 15 14-16,20-10-11 0,-2 3-10 0,1 1-9 15,1 1-8-15,0 2 5 0,0 0-7 0,-1 1-7 16,4 2-9-16,2 5-5 0,0-3-2 16,2-3-6-16,3 8-1 0,-2-3-4 0,2 3 53 15,1 2-26-15,2 3 16 0,0 0 3 16,4 1-12-16,1 1-2 0,1-14 4 0,0 9 10 15,11 25-2-15,-2-23-15 0,1 0-10 0,1 0 21 16,5 0-10-16,-1-2-13 0,3-1-3 0,3-2-2 16,-4 0 2-16,5-2-1 0,2-4-15 15,1-1 14-15,2-4-8 0,1 3-3 16,0-6-2-16,1-3 7 0,5-2-20 0,-16-2 16 16,5 0-21-16,6 0 14 0,28-17-6 0,-30 8-4 15,-1-3 1-15,1-2 5 0,-3-1 2 16,0-2 2-16,-3 0-10 0,-2-3 5 0,0-1-4 15,-2-3-10-15,-1 0 11 0,-2-2-8 0,-2-2 7 16,-3-2 1-16,-3-2-13 0,-2-2 13 0,-2 0-13 16,-2 17 11-16,0-7-15 0,0-5 11 15,-19-27-2-15,8 29 4 0,-3 3-9 0,-4-1-1 16,-2 4 15-16,-3 5-12 0,-2-1-5 16,-2 7 5-16,-1 1 5 0,-2 6-17 0,-6 0 0 15,19 3 11-15,-8 0-18 0,-28 12-13 0,24-3-15 16,1 2-26-16,2 3 6 0,2-2-81 15,4 2-19-15,1 1-40 0,0 1-56 0,2 0 25 16,5-2-253-16,4 0 24 0,2 1 22 0,5-5 49 16,0 1 25-16,0-5 8 0,1-6 55 15,0 7 5-15,0 1 24 0,14 14 3 0</inkml:trace>
  <inkml:trace contextRef="#ctx0" brushRef="#br0" timeOffset="-16819.75">16861 12059 445 0,'22'1'191'0,"7"-3"-27"0,-15 2-45 0,10 0-45 15,36-7-9-15,-23 2-249 0,8-2-122 0,7-1 3 16</inkml:trace>
  <inkml:trace contextRef="#ctx0" brushRef="#br0" timeOffset="-16653.31">18738 11884 480 0,'-1'-4'216'0,"0"0"-55"16,-5 1-51-16,3 1-11 0,-1-1-107 0,-10-4-116 15,0 1-183-15,-1 2 8 0</inkml:trace>
  <inkml:trace contextRef="#ctx0" brushRef="#br0" timeOffset="1408.25">4171 12772 661 0,'0'0'374'0,"0"-14"12"0,-15 14-50 16,15 0-33-16,0 0 1 0,0 0-28 0,0-12-17 16,0 12-22-16,0 0-16 0,0 0 5 15,0 0-22-15,0 0-12 0,13 16 1 0,-1-3-11 16,3 6-24-16,-1-3-12 0,0 0-11 15,-1 0-21-15,2-1-12 0,-4 2-20 0,0-6 4 16,0 2-1-16,0-2-24 0,-6-2-29 0,0-2-14 16,1-2-34-16,-3-2-34 0,-1-2 5 0,0 2 4 15,-2-3-112-15,0 0-42 0,0 0-11 16,8-11-44-16,-5 7-24 0,-1-3 25 0,0 0-171 16,-1-10-39-16,1 5 35 0,-2 4 30 15,0-4 36-15,0-4 15 0,0 2 19 0,0 0 34 16,0 3 0-16</inkml:trace>
  <inkml:trace contextRef="#ctx0" brushRef="#br0" timeOffset="1566.16">4337 12759 693 0,'0'0'309'0,"0"-5"-5"0,0 5-20 0,-7-8-14 16,4 8-33-16,1 2 64 0,-9 10-8 0,1 3-22 15,-1-1-4-15,0 3-10 0,-2 0-26 16,3 0-34-16,-5 1-6 0,4 0-38 0,0-1-12 16,-1-2-32-16,5-1-45 0,1-6-46 15,2 1-1-15,0-5-100 0,-1 0-55 0,0-2-51 16,3-2 17-16,1 0-279 0,1 0-22 0,0 0 29 15,0 0 43-15,-3-10 35 0,2 8 34 16,1-1-6-16,-3 1 52 0,1 0-9 0</inkml:trace>
  <inkml:trace contextRef="#ctx0" brushRef="#br0" timeOffset="1774.73">4059 12873 929 0,'-3'-2'466'16,"1"-1"-58"-16,0 2-44 0,0 0-23 0,0-1-28 15,2 2-33-15,1 0-13 0,2-5-36 16,4 5-14-16,10-2-41 0,3-5-2 0,3 0-32 16,4-2-41-16,1 3-46 0,0-1-15 15,3 1-24-15,3 5-1 0,3-3-130 0,-2 2-42 16,3 0-48-16,-19 2 19 0,9 0-293 16,4 0 38-16,1 0 21 0,-1 0 8 0,0 0 50 15,1 0 38-15,-1 0 21 0,29 12-15 0,-32-9 68 16</inkml:trace>
  <inkml:trace contextRef="#ctx0" brushRef="#br0" timeOffset="2372.44">5295 12639 929 0,'-2'-5'347'0,"0"0"-19"0,-4-7-43 0,-4 0 25 16,0 3-62-16,-1-1 16 0,0 2-20 0,-3 2-15 0,-2 0-34 16,10 6-4-16,-4 0-6 0,0 0-12 15,-3 0-2-15,-18 20-16 0,11-6-1 16,6 3-6-16,-3 0-2 0,5 6-7 0,3 0-11 16,-2 3 8-16,5 2-14 0,2 2-5 0,2 2-22 15,2-18-8-15,0 9-8 0,0 1 2 0,17 28-27 16,-4-30 23-16,3-5-37 0,4-6 15 15,1-1-36-15,3-3-15 0,0-4-12 0,-11-3-16 16,5 0-7-16,27-11-5 0,-19 2-6 16,-2 0-5-16,-2 0 8 0,0-2-11 0,-4-1 17 15,-1 2 5-15,-4 1 12 0,-2 1-5 16,-2 2 6-16,-3 1 9 0,-2 1 7 0,1 4-14 16,-3 0 25-16,-2 0 1 0,0 0 7 0,-1 7-3 15,0-2 8-15,-1 0 0 0,2 2-5 16,2 0-8-16,-2-1 8 0,2 1 8 0,-2 0-4 15,15 15 9-15,-2-12 0 0,0 2-20 16,6-4-1-16,-3-4 16 0,9-2-16 0,-2 0 17 16,-1-2-26-16,-10 0 24 0,22-11-13 0,-11 3-4 0,-2-1 3 15,-2-4 8-15,1-3-23 16,-1 1 14-16,-2 0-1 0,-1-1 3 0,-2-1 1 16,-5 3-2-16,-6 3-15 0,-1 2 15 0,-2 9-11 15,0-8-10-15,-14-9 12 0,0 14-9 16,2 4-13-16,2-1-21 0,-6 0-2 0,-4 0-30 15,2 0-29-15,-26 9-12 0,24-3 11 0,-3-2-86 16,3 3-30-16,9-4-36 0,2-1-30 16,6 1 28-16,-4-3-206 0,5 0-21 0,0 0 23 15,3 0 47-15,2 0 37 0,3 0-23 0,-2-2 59 16,16-2 38-16,-2 0 9 0,3 1 5 16</inkml:trace>
  <inkml:trace contextRef="#ctx0" brushRef="#br0" timeOffset="2723.87">5778 12799 1002 0,'5'2'345'0,"1"1"29"0,7 7-4 0,-4 1-2 16,-1 2-3-16,1 0-25 0,-2 3-3 0,1-1-28 16,-2 0-35-16,0-1-21 15,1 0-12-15,-4-5-19 0,-2 3-16 0,0-4-33 16,1-4-3-16,-1 2-15 0,0-4-12 0,-1 1-18 16,1-3-3-16,-1 0-29 0,0 0-13 0,0 0 30 15,-1-4-20-15,1-1-32 0,1 0-2 16,0 1-26-16,5-10-9 0,-2-1-18 0,4 2 12 15,-1 0-8-15,0-2-1 0,3 0 1 16,4 4 1-16,0 3-25 0,2 1 23 0,-2 2-10 16,-1 3 7-16,-13 2 16 0,11 0 1 0,1 0 1 15,20 17 20-15,-16-8-34 0,0 0 27 0,-3 2-21 16,-1 1 3-16,1-1 0 0,-3 1-8 16,-3-1 6-16,-3-4 3 0,2 0-11 0,-4-3-8 15,0 2-15-15,-1-4-29 0,-1 1-24 16,1-1-37-16,-1-2-24 0,-1 1 14 0,0-2-123 15,0-1-36-15,0-1-48 0,1 1 30 16,-1-5-261-16,1 2 21 0,0-2 29 0,1 0 38 16,1 1 57-16,-2-3 11 0,11-18 46 0,-5 10 15 15,2 0 20-15,1 3 26 0,-2 2 9 16</inkml:trace>
  <inkml:trace contextRef="#ctx0" brushRef="#br0" timeOffset="3326.5">6219 12798 835 0,'3'1'423'0,"3"1"-64"0,-1 1 51 0,5 6-6 16,0 2-17-16,-2 2-24 0,1 0-15 0,-1 2-52 15,-2 0-8 1,3 1-41-16,-3-2 5 0,-1 1-35 0,-4-3-25 0,1-2-19 16,-2-2-7-16,0-1-6 0,0-1-41 0,0-6-11 15,0 0-4-15,0 0-15 0,0 5-15 16,0-5-3-16,0 0 9 0,-12 10-21 0,11-13 0 16,-2 3 0-16,0 0-29 0,-1-4-18 0,2 1-9 15,0-2 10-15,0-9-33 0,1 1 9 16,1 13-13-16,0-10-4 0,0 1 18 0,12-15-4 15,-3 9-2-15,4 3 4 0,1 0 5 0,2 3-9 16,3 2 23-16,0 2-12 0,-1 2 4 16,-2 3 14-16,-6 0 16 0,6 0-24 0,15 15 18 15,-16-6 10-15,-1 2-21 0,-2 0 24 0,-3-1-14 16,1 4 13-16,-2-1-19 0,-2 0 17 16,0 1-2-16,-1-5-14 0,-3 0-1 0,3-1 2 15,-2-5 6-15,-2 1 7 0,2 0-17 0,-1-2-4 16,2 0 19-16,-1 0-25 0,1-2-4 15,3 0 8-15,-2 1-10 0,-5-1-1 0,7 0 15 16,5 0-9-16,4 0 6 0,0 0-15 16,2 0-12-16,15-14 4 0,-15 10 10 0,-5-4 3 15,-1 0-29-15,-1-1-2 0,-1-3 15 0,-2 0 0 16,1-2-14-16,-1 2-3 0,-4-2 25 16,1 0-20-16,-5 1 5 0,0 2 20 0,0 1-12 15,0 10 9-15,0-6-11 0,0 6 9 0,-11-12-4 16,7 11 19-16,0 0 7 0,-3 2-25 0,1 0 41 15,-6 8-17-15,0 1 15 0,1 5 11 16,1-1 0-16,1 2 13 0,4 0-15 0,1-1 6 16,1 2-3-16,3-4-6 0,0-13 8 15,0 10-4-15,13 11 1 0,1-10-5 0,-1-4-37 16,4 0-18-16,3-4-25 0,1-1-36 0,-9-2-24 16,6 0-25-16,5 0-39 0,25-10 15 0,-22 4-87 15,0 0-33-15,1-1-33 0,-4 0-39 16,2 0 31-16,-1 2-151 0,-3-4-47 0,0 4 48 15,-2-1 36-15,-3 2 36 0,-2-3-6 16,3 2 74-16,-3-1 1 0,-5 1-3 16,-3-2 53-16,-1 0 41 0</inkml:trace>
  <inkml:trace contextRef="#ctx0" brushRef="#br0" timeOffset="3526.59">7196 12879 616 0,'1'-5'250'0,"-2"-2"25"0,-2 4-5 16,2-4 25-16,-1 1-6 0,0 2-34 16,-1-1 39-16,0 0-17 0,-1 3 17 15,0 0-4-15,-1 2-27 0,-2 1-4 0,2 2-20 16,-6 7-19-16,-1 2-4 0,1 5-28 0,4 3-16 15,1 2 0-15,1 1-42 0,1 2 11 16,4-15-45-16,0 6-21 0,0 1-28 0,22 17-8 16,-11-19-36-16,5-1-28 0,1-6-51 15,0-1 7-15,5-5-84 0,-1-1-52 0,-13-1-40 16,4 0-59-16,16-13 30 0,-9 3-240 0,-6-2 35 16,4-2 44-16,0 1 21 0,-2-3 54 0,2 0 8 15,-3 0 13-15,-2-1 54 0,5-4 11 16,-4 4-18-16</inkml:trace>
  <inkml:trace contextRef="#ctx0" brushRef="#br0" timeOffset="3757.7">7489 12711 1146 0,'0'0'483'16,"0"3"-40"-16,0-3-27 0,-1 5-30 0,-4 8-16 16,1 2-14-16,0 1-6 0,3 10-16 0,0 0-43 15,1 2-29-15,0-12 14 0,0 7-47 16,0 4-32-16,0 1-3 0,0 0-21 0,15 30-44 15,-10-31-13-15,2-2-64 0,-4-4-16 0,1-4-40 16,-2-8-34-16,1-3-58 0,-2-1 9 16,6-5-144-16,-4-3-70 0,-3 3 27 0,16-14-314 15,-10 2 49-15,1-3 39 0,-2 1 26 16,0-3 47-16,-2 0 39 0,-3 2 32 0,0 5 33 16,0-5 9-16,0 0 12 0,-15-17-22 0,7 17 33 15</inkml:trace>
  <inkml:trace contextRef="#ctx0" brushRef="#br0" timeOffset="4064.02">7451 12871 259 0,'-4'1'497'0,"0"2"-104"0,1-2 28 0,0 2-4 15,1 1-12-15,0 1-12 0,3-2-29 0,0 2-17 16,3-1-33-16,0 0-55 0,11 4-4 16,2-3-43-16,3-1-3 0,3-2-43 0,3 0-14 15,-1-2-26-15,-14 0-15 0,7 0-29 16,1 0 3-16,2 0-23 0,-3 0-19 0,-4 0 0 15,1 0-4-15,-4 0-15 0,-1 0-8 0,-2 0 16 16,-1 0-14-16,2 9-5 0,-5-4 0 16,2 7 3-16,0 0-8 0,-3-2 12 15,-1 6-20-15,-2-1 15 0,2-4-1 0,-2-11-19 16,0 10-13-16,0-2-32 0,0 0-20 0,0-2-39 16,0 1 12-16,0-7-65 0,0 5-19 0,11 4-29 15,-7-9-66-15,-2-1-20 0,5 0 30 0,-3-2-221 16,0 0 40-16,8-4 23 0,1-5-5 15,-3 0 47-15,0-3 37 0,1 1 40 0,-1-4 26 16,-1 0-47-16,-1-2 48 0</inkml:trace>
  <inkml:trace contextRef="#ctx0" brushRef="#br0" timeOffset="4439.52">7888 12857 363 0,'-2'-10'391'0,"-1"0"-37"0,1 3-2 0,-4 1-46 16,-3-2 1-16,-1-3-10 0,1 7-19 0,-1 1-60 16,0 2 2-16,3 1-38 0,7 0-40 15,0 0-31-15,-7 0-12 0,7 0-110 16,-7 0-32-16,7 0-46 0,-8 10-29 0,9-8-7 15,4 3 12-15,6 4-124 0,0-4-45 0,0-3-25 16,3 7 10-16,1 2 14 0,-2-7 68 16,2 6 80-16,-3 0 12 0,-4 0 214 0,1-1 7 15,-2 3 40-15,-4-4 16 0,0 1-12 16,-3-2 16-16,1 1 18 0,1-2-3 0,-2 2 20 16,2-1-40-16,-2 0-4 0,5 8-18 0,0-2-13 15,0-2-13-15,-1-1 63 0,1-6-4 0,1 2-29 16,-1-4 4-16,2 1-9 0,0-2 2 15,-1 0-12-15,-6-1-17 0,12 0 2 16,2 0-14-16,21-10 6 0,-21 3-1 0,-1 0-6 16,-2-3-6-16,-2-3-2 0,-1 2 2 0,-4 2-13 15,-2-1-9-15,-2 1 4 0,0 1-9 16,0 8-15-16,0-8-4 0,0 8-28 0,-11-16-35 16,2 6-29-16,1 3-21 0,0 4 7 0,3-1-142 15,-1 1-43-15,2 0 23 0,-1 3-208 16,3-2-79-16,0 2 58 0,1 0 38 0,1 0 27 15,0 0 44-15,10 2 5 0,8 6 32 0,0-6 13 16,5 3 19-16,-1 1-11 0</inkml:trace>
  <inkml:trace contextRef="#ctx0" brushRef="#br0" timeOffset="4755.87">8247 12948 377 0,'14'11'390'0,"-3"1"-46"16,-2 1-24-16,1-2-3 0,-5-2-25 0,-1-4-37 16,-1 3 38-16,-3-1-7 0,3-2-23 0,-2 0-22 15,1-1-19-15,-2-1-8 0,0 2-21 16,0-3-18-16,0-2-9 0,0 0-20 15,0 0 1-15,-4 5-13 0,4-5-23 0,-2-2-4 16,4 1-28-16,-4-2 0 0,2 2-6 0,4-4-10 16,-2-1 1-16,1 2-14 0,7-10-2 0,-2 2-16 15,5 0-1-15,0 2 10 0,0-1-8 16,1 5-2-16,0-2 2 0,0 4-2 0,2-1-9 16,-2 5 18-16,-6 0-8 0,4 0-11 15,18 13 10-15,-15-4-4 0,-1 3-15 0,-1 0 17 16,-2 0-5-16,-5 1-16 0,2 0 0 0,-3-2 11 15,-1-1-9-15,-3-3-18 0,0-1-32 16,0-1-23-16,-1-5-49 0,0 0 10 16,0 0-100-16,0 8-39 0,0-8-51 0,0 0 24 15,0 0-259-15,-3 10 21 0,4-10 56 0,2 0 8 16,0 0 50-16,1-1-2 0,15 1 67 16,1 0 12-16,-7 0 24 0,7 0 9 0,6 0 36 15</inkml:trace>
  <inkml:trace contextRef="#ctx0" brushRef="#br0" timeOffset="5368.5">8550 12739 439 0,'7'-8'419'0,"-2"1"-71"0,-3 0-40 16,3 2-11-16,-2 2-14 0,-1 1-50 0,0 0-26 16,0 2 56-16,1 2-28 0,0 0 16 15,-2 4-8-15,3 12-8 0,-3-5-6 0,-1 13 8 16,4 1-19-16,-1 2 2 0,0 2-25 0,-1 1-4 16,0-1-20-16,2 3-6 0,-3 0-13 15,1-2 8-15,-1 0-44 0,0 1-7 0,0-4-15 16,2-2-18-16,-3-5-7 0,2-1-29 15,-1-2-39-15,0-9-39 0,2-5-58 0,2-3-38 16,-1-2 13-16,-4 0-168 0,0 0-77 0,28-17 32 16,-13 8-233-16,2-6 42 0,0 0 68 0,1-1-8 15,-1 3 50-15,0-3 32 0,2 3 2 16,-3 1 67-16,-4 2 21 0,-1-1 7 0,2 1 23 16</inkml:trace>
  <inkml:trace contextRef="#ctx0" brushRef="#br0" timeOffset="6155.13">8874 13084 898 0,'1'6'371'16,"5"8"67"-16,0 0-27 0,0-2-14 16,2 0-29-16,2 1-26 0,1 1-27 0,2-7-22 15,0 1-8-15,2 1-29 0,1-4-38 16,1 0 0-16,2-3-18 0,-1 0-43 0,-10-2-11 16,6 0-24-16,0 0-25 0,20-11-9 15,-18 2-1-15,-1-4-34 0,3 1-5 0,-5-2-20 16,0-1-11-16,-1 1-10 0,-1-1 3 15,-2 1-6-15,-5 3 3 0,-2 2-13 0,2 0-3 16,-4 3 9-16,0 6 4 0,0 0-9 0,0-9-3 16,-13 0 6-16,4 9-9 0,2-1 4 0,-1 1 11 15,-1 0 7-15,-17 10 0 0,8 1 21 16,2 2 20-16,0 1-16 0,4 3 23 0,1 0-20 16,4 1 1-16,2-2-9 0,3 1 8 15,2-10-4-15,0 1 2 0,0 4 0 0,20 14 11 16,-10-16-28-16,4-1-5 0,2-3 5 15,3-2 21-15,1-4-36 0,0 3 17 0,-9-3-31 16,7 0 16-16,19-13-11 0,-13 6-16 16,-3-2-18-16,-2-3 4 0,0-2-14 0,-2-1 3 15,1 0-5-15,-2-2 3 0,-1 2 1 0,-1-1-7 16,2 3 15-16,-5-2-11 0,0 5 13 16,-4 2 6-16,-2 1-1 0,1 2-3 0,-4 2 14 15,4 1 6-15,-3 2-4 0,-3 0 7 16,0 0 8-16,0 0-2 0,7 0 12 0,5 12 5 15,-8-10-8-15,5 10 12 0,0-1 7 0,-4-2 15 16,-3 1-13-16,6 2 21 0,-2 0-15 0,2 0 11 16,-4-1 1-16,1-3 7 0,1-2-5 15,0-1 1-15,5 6-11 0,1-5 14 0,1-1-3 16,-3-2-12-16,3-3-17 0,-3 0 10 16,2 0-3-16,5 0-9 0,21-18 4 0,-20 7 6 15,-1 1-10-15,2-6-1 0,-3-1-37 0,2-1 21 16,-2-2-8-16,-5 0-3 0,-1-2 7 0,-3 3-6 15,-1 5-4-15,-2 2 10 0,-4 12-14 16,0-10 22-16,0 3-24 0,0 7 23 0,-14-15 0 16,9 12 0-16,1 3-15 0,0 0 16 15,0 1-6-15,-1 0 10 0,0 1-26 0,3 1 7 16,-2-1 6-16,3 0 9 0,0 1-3 0,1 2 17 16,1 0-19-16,0 0 13 0,8 10 5 15,-5 0-12-15,3 2 5 0,1-1 27 0,-1 2-8 16,5 0 11-16,-5-1-7 0,0 1 5 0,2 1 10 15,-4-2-4-15,-1-2-5 0,-2-4 7 16,0-1-7-16,-2-1-14 0,0-9-2 0,0 5-2 16,0-5-11-16,-12 15-54 0,11-13-34 0,-6-1-81 15,4 0 15-15,-3-3-162 0,1 0-81 0,1 2 37 16,-1-3-282-16,2-2 80 0,1 1 57 0,1-1 3 16,3 0 77-16,2-2 12 0,5-3 41 15,5 0-9-15,4 1 65 0,-1-3-3 0,2 7-25 16,1 1 62-16</inkml:trace>
  <inkml:trace contextRef="#ctx0" brushRef="#br0" timeOffset="6323.58">10113 13165 537 0,'4'1'613'0,"-1"-1"-88"16,0 1-67-16,2-1-37 0,-3 2-54 0,1-2-48 16,0 0-31-16,0 0-44 0,0 0-50 0,-1-2-46 15,-1 1-86-15,3 0-7 0,-3 0-183 16,2-2-93-16,-1 0 21 0,0 0-257 0,0 0 15 15,-1-1 45-15,1 1 24 0,8-6-1 16,-2 3 43-16,-3-2 26 0,8 0 6 16,2-2-13-16</inkml:trace>
  <inkml:trace contextRef="#ctx0" brushRef="#br0" timeOffset="10160.04">16705 12993 509 0,'0'0'360'16,"-26"11"-8"-16,26 1-36 0,-8 27-14 0,6-12-38 16,-2 4 63-16,1 1-29 0,0-1-22 0,-1 1-15 15,3-1-9-15,-1-1-25 0,0-2-14 0,-1-2-27 16,2-3-18-16,0-3-8 0,-1-3-15 16,0-3 3-16,2-7-11 0,0-7-1 15,0 7-9-15,0-7-21 0,0 7 1 0,-3-3-32 16,0-5 2-16,3-2-22 0,0-2-2 0,0-2-19 15,3-12-4-15,-3 9-9 0,0-7-15 0,0-4-9 16,0-4-1-16,12-28-11 0,-8 24-3 16,1 2-3-16,-1 1 6 0,2 2 7 0,0 2-7 15,-1 2 6-15,0 4 1 0,1-1 11 16,1 5-6-16,-3 2 5 0,0 2 7 0,3 4 2 16,-1 1 10-16,0 3 1 0,-6 0 22 0,21 12 9 15,-4 1 25-15,-1 6 8 0,-2 1 8 16,-1 3 6-16,-3 4 4 0,0 6-11 0,-2-2-8 15,-1 2 7-15,-2-4-25 0,-1 3-3 16,-2 2-1-16,-2-4-6 0,2-3-33 0,-2-15-1 16,0 5-22-16,0-2-37 0,0-3-30 0,0-1-47 15,-13 4-77-15,10-14 19 0,-1-2-166 16,2-3 31-16,0-1-286 0,1-1 11 16,-3-10 55-16,-4-4 13 0,1 1 58 0,1 0 31 15,1-1 58-15,-3 3 4 0,-2 1 50 16,0 2 3-16,2 3 7 0,-2 2-2 0</inkml:trace>
  <inkml:trace contextRef="#ctx0" brushRef="#br0" timeOffset="10350.04">16658 13297 1032 0,'-4'1'463'0,"-1"1"-29"16,1-2-19-16,0 0-24 0,1 0-48 0,-2 0-19 16,3 0-35-16,1 0-7 0,3 0-52 0,1 0-2 15,5 0-26-15,10 0-36 0,3-3-24 0,-10 3-36 16,29-7-60-16,-10 3-37 0,1 1-54 15,1 0 2-15,6 0-127 0,1 1-93 0,4 0 24 16,3 0-304-16,-22 2 51 0,14 0 33 16,9 0 66-16,3 0-6 0,6 0 54 0,63 14-7 15,-57-11 41-15,3-1 26 0,1 0 6 16</inkml:trace>
  <inkml:trace contextRef="#ctx0" brushRef="#br0" timeOffset="10977.24">18521 13116 804 0,'1'2'517'0,"-1"1"-40"0,-1 4-38 16,-1 10-35-16,2-7-18 0,0 7-29 0,0 1-17 16,-9 26-45-16,6-20-5 0,3 0-25 0,-1-2-38 15,1-12-19-15,0 5-22 0,0 2-4 16,0-1-42-16,0-3-26 0,0-2-2 15,0-3-25-15,0-1-4 0,0-7-47 0,0 5-10 16,0-5-44-16,0 7-25 0,0-9-12 16,1-3-20-16,-1 0 4 0,2-14-25 0,-2 9 3 15,5-26-6-15,2 11 10 0,-1-3-7 16,2 3 4-16,-1-3-3 0,4 3 3 0,-1 2 43 16,1 3 3-16,0 2 26 0,-3 4 12 15,2 5 9-15,3 3 30 0,-4 5 10 0,-9 1 10 16,7 0 11-16,13 16 8 0,-10-4 9 15,-1 3-2-15,-2 3 9 0,-2-2-10 0,-1 3 6 16,0-2 4-16,0 0-4 0,-3-4-18 0,0-2 12 16,-1-1-9-16,0-3 0 0,0-7-26 15,0 7 17-15,0-7-4 0,0 6 4 0,0-6-26 16,0 7-7-16,0-7 12 0,0 0 6 16,0 0-24-16,-9 7-5 0,7-8-10 0,-1-1 28 15,3 1-28-15,-1-1 5 0,0 1-3 16,0 0 10-16,1-1-22 0,1 0 9 0,1 2-9 15,2 0 5-15,1-2-22 0,1 4 25 16,14 2-17-16,-10-4 2 0,20 8 7 0,-7-3-13 16,0 2 14-16,2 4-4 0,-3-3-4 0,-1 2 21 15,-2 0-4-15,-3 0-10 0,-4-1 8 16,-4 2 23-16,-3-2 1 0,-3 0-6 0,-2-9 1 16,0 5-16-16,-15 12-1 0,0-10 10 15,-1 3 1-15,-5-6-17 0,-3-1-17 0,1 1-12 16,11-4-38-16,-8 0-66 0,-1 0 15 15,-4 0-110-15,-22-13-48 0,23 8-68 0,3-4 31 16,4 3-236-16,6-1 17 0,2-1 39 0,2-4 22 16,3 1 64-16,3 3 47 0,1-1-9 15,0-2 60-15,12-15-11 0,-2 12 61 0,0 0 14 16</inkml:trace>
  <inkml:trace contextRef="#ctx0" brushRef="#br0" timeOffset="11474.05">18782 13067 914 0,'-8'-17'374'0,"-4"2"-52"0,-3 1 18 0,-2 0-31 15,2 2-6-15,-3 1-17 0,1-2-17 16,-2 6-27-16,1 1-11 0,-3 2-8 0,2-1-5 16,-2 5-22-16,10 0-7 0,-7 0-13 15,-23 19-15-15,20-7-23 0,-1 4-14 0,2 0 6 16,1 5-15-16,-2 0-1 0,2 3-20 0,1 2 4 15,-2 0-10-15,2 3 13 0,2 2 8 16,-1 0-1-16,3 2-20 0,0 0 16 0,2 1-29 16,3 0 9-16,5 1-16 0,2 0 1 0,2-19 0 15,0 7-10-15,19 35-10 0,-5-31-9 16,3 2-2-16,2-4 8 0,6-2-5 0,2-2-32 16,4-3-5-16,3-3-8 0,1-4-19 15,4-4 8-15,1-5-9 0,0-1 19 0,-18-1-18 16,13 0 12-16,43-9 8 0,-35 0-25 0,-1-2 16 15,-1 1-9-15,-1-6 3 0,-1-5-4 16,-1 0 6-16,0 0 5 0,2-6 2 0,-7-2-6 16,1-2 11-16,-3-1 8 0,-2-2-2 0,-5 1 6 15,-3 1-1-15,-3 0 2 0,-7-1-19 16,-4 4 17-16,-4-2 0 0,-3 16-4 0,-11-29-11 16,-5 19 12-16,-5 2-29 0,-3 2-1 15,-7 1-20-15,-4 1-1 0,-2 1-44 0,-3 1-30 16,-1 5 10-16,0 1-65 0,0 5-52 15,-4 2-30-15,2 3-25 0,20 1-62 0,-9 0 30 16,-6 0-215-16,-40 10 42 0,35-5 46 16,2 2 15-16,-1 0 18 0,1-1 53 0,-2 2 33 15,-1 0 10-15,0 2-6 0,1 1 23 0</inkml:trace>
  <inkml:trace contextRef="#ctx0" brushRef="#br0" timeOffset="12426.29">16836 13034 787 0,'3'-11'308'0,"-3"2"-49"0,2-2-5 16,-2 1-24-16,0 3-26 0,0 7-17 0,0-6 11 16,0 6-40-16,0-9 30 0,0 1-20 0,-11-13-18 15,4 13-28-15,-5-1-12 0,0 2 32 16,-3 2-36-16,0 0 24 0,-4 1 4 0,2 3-25 16,-2-2-15-16,-1 2 9 0,1 0 13 0,8 1-4 15,-5 0 1-15,-3 0-2 0,0 0-5 0,-26 15-10 16,21-6-7-16,1-1-4 0,-2 4 1 0,2 2-9 15,0 3-10-15,1 2 6 0,-1 1-5 16,-1 3-4-16,4 4-9 0,4 0 4 16,-2 2-3-16,5 0 7 0,0 2-19 0,4-1 7 15,2-1-5-15,3 3 2 0,-1-1 6 16,5-16-6-16,0 10-5 0,0 4 17 16,18 31-13-16,-11-32 7 0,5 1-4 0,-3-2-10 0,5-1-5 15,-1 1 7-15,1-4 2 0,3 0-5 16,1-3 12-16,1 0-20 0,1-3 16 0,5-5-16 15,-1 1-9-15,4-3 10 0,3-1-15 16,3-6 0-16,2-1-12 0,-19-2 23 0,12 0-12 16,4 0-16-16,37-17 20 0,-32 9-1 0,-2-6-14 15,-1-2 7-15,-3-1 5 0,1 0 0 16,-8-3-7-16,2-2 4 0,0 0-18 0,-2-6 10 16,-2-1-3-16,-2 0 15 0,-1-5-2 0,-2 1-10 15,-2-4-12-15,-2 1-10 0,-3-1 15 0,-3 4-8 16,-3 0 1-16,-4-1 14 0,-1 18 1 15,0-8-2-15,-16-30-15 0,3 25 19 0,-3 1-29 16,-5 3 29-16,-6-1-24 0,0 5 15 16,-10 1-4-16,-1 2-18 0,-1 3 4 15,-1 4-6-15,0 1-24 0,1 5-37 0,-1 3-22 16,22 2-38-16,-9 0-28 0,-29 16 14 0,26-5-90 16,2 3-29-16,7-2-60 0,1 3 30 15,4 2-260-15,4-3 45 0,1 1 45 0,8-1 17 16,0-2 57-16,3-1 24 0,0-2 53 0,0-9 20 15,0 12 13-15,0-2-7 0,16 14 26 0</inkml:trace>
  <inkml:trace contextRef="#ctx0" brushRef="#br0" timeOffset="12554.13">16702 13194 1025 0,'3'-1'327'15,"2"-1"-74"-15,-2 0-68 0,0 0-91 16,0-2-76-16,0 0-3 0,0 1-343 0,2 2-17 15,-1-1 38-15,0-1 5 0,0 0-15 16</inkml:trace>
  <inkml:trace contextRef="#ctx0" brushRef="#br0" timeOffset="27541.81">16968 12951 455 0,'0'0'221'0,"0"0"-23"0,0 0-27 0,0 0-4 15,0 0-14-15,0 0-7 0,0 0-14 0,0 0-1 16,0 0 2-16,0 0-12 0,0 0-14 16,0 0 8-16,0 0-22 0,0 0 7 15,0 0-8-15,0 0-5 0,0 0-4 0,0 0-19 16,0 0 12-16,0-12 7 0,6-4-14 0,-3 14-14 16,1-1-1-16,0 1-10 0,2-1-9 0,7-2 1 15,0-3-2-15,2 1 3 0,-1 0 11 16,-3 1-17-16,4 2 15 0,-3-3-30 0,3 0-6 15,0 0 8-15,1 2 7 0,0-2-13 0,3 2 0 16,1 1-1-16,-2-1 19 0,2 0-19 16,3-3-12-16,-2-1 4 0,6 0 12 0,1 0 3 15,-2 0 4-15,3 0-21 0,0 1 11 0,-1 0-12 16,3-1-1-16,0 2 8 0,2-1-3 16,-4 0 4-16,0 0-16 0,2 2 7 15,-4-1 15-15,-6 0-11 0,-2 4 1 0,-2-1-11 16,-1 0 8-16,-7 2-6 0,1 0 7 15,-5-2 21-15,1 1-35 0,-5 2 3 0,3 0 20 16,0 1-4-16,-1-2-7 0,0 1 8 0,-1 1-5 16,0-2 18-16,1 2-35 0,-3-1 2 15,3 0 3-15,-1 1-10 0,0 0-10 0,-1-1 2 16,-1 1-16-16,0 0-13 0,0 0-18 0,0 0-21 16,0 0-25-16,3 0-3 0,-4-1-31 0,2 2 16 15,-3-1-171-15,0 0-100 0,-1 0 32 16,1 0 27-16,0 0 39 0,0 0 7 0,0 0-6 15</inkml:trace>
  <inkml:trace contextRef="#ctx0" brushRef="#br0" timeOffset="28276.27">17604 12609 334 0,'-3'-1'222'0,"1"0"-50"0,-2-1 1 16,1 2-28-16,0 0 6 0,0 0-24 0,1 0-5 15,1 0 1-15,0 0 0 0,1 0 5 0,-1 0-31 16,-1 0 0-16,2 0 2 0,-1 0-5 15,1 0-7-15,1 0 6 0,-1 2-1 0,2-1 7 16,0-1-5-16,2 0-5 0,0 0-6 16,2 1-14-16,1-1 4 0,13 2 6 0,-11-2-17 15,7 0-5-15,5 0-12 0,23 3-5 0,-21-2-5 16,4-1-3-16,-4 0 5 0,5 0-14 16,-16 0-2-16,6 0-3 0,1 0 6 0,0 0 12 15,-5 0-12-15,-2 0-7 0,-2 0-4 16,-2 0 9-16,-2 0-8 0,-6 0-4 0,0 0-15 15,7 0 24-15,-7 0-21 0,7 8 13 0,-9-2-14 16,-3-2 22-16,4 2-23 0,-6 6 12 0,-1 0-10 16,1-1 0-16,-2 2-4 0,1-3 2 15,2 4-2-15,2-6-9 0,-1 6 8 0,-5-1-30 16,-1 1-16-16,-1-1-33 0,0 1-25 0,2 0 10 16,3-4-147-16,-6 1-151 0,5 1-2 15,0 1 42-15,4-6 17 0,-1-2 35 0,4 0 15 16,-1-3 13-16</inkml:trace>
  <inkml:trace contextRef="#ctx0" brushRef="#br0" timeOffset="28742.02">18050 12733 625 0,'-2'-3'250'0,"0"-1"-31"16,0 4-32-16,-1-1 4 0,3 0-10 0,0 0-23 15,-1 2 12-15,1 0-21 0,1 0-12 16,1 3 3-16,2 0-13 0,7 5 6 0,4 3-12 16,3 1-3-16,5 3-8 0,2-4-8 15,5 0-13-15,1 2-2 0,5 1-14 0,-1 0-1 16,4 0 2-16,-2 1-13 0,-2 0 7 0,2 0-11 16,-2 0-2-16,0 1-26 0,-7-1 18 15,0-1-23-15,0-2-14 0,-2 0 29 0,-3-3-25 16,1 3-1-16,-3-3-13 0,-5-2-2 15,-1 0 3-15,-3-4-17 0,-4 0 0 0,1-2 4 16,-4 1-16-16,-1-3-22 0,-2 0-30 0,-2 0-26 16,0 0-34-16,0 0-44 0,0 0 16 0,0-9-232 15,0 8-31-15,-1-1 67 0,0-2 21 16,-1 1 4-16,2 1 16 0,-1-3 40 0,0 0 16 16</inkml:trace>
  <inkml:trace contextRef="#ctx0" brushRef="#br0" timeOffset="29061.37">18661 12843 529 0,'0'-2'365'0,"0"-1"-60"0,-2 2-32 16,2-1-29-16,-1 1-20 0,0 0-27 0,1 1-4 15,1 1-31-15,0-1-16 0,1 3-2 16,-1 0 2-16,2 1-10 0,-1 0-39 0,8 7 7 15,1 3-10-15,-1 0 11 0,3 0-37 16,3 5 15-16,-3-2-13 0,2 0-11 0,0-3-1 16,-4 2-14-16,1 0-4 0,-1-2-5 0,-4 1 16 15,-2-1-32-15,-4-3 18 0,-1-11-14 0,0 10-14 16,-16 12 15-16,5-14 0 0,-2 2-21 16,-5-1-24-16,1-1-13 0,-6-1-57 0,-3-2-43 15,-4-1-71-15,0-1 19 0,-2 1 18 0,2-1 14 16,-3 0-285-16,-1 0 24 0,-2 1 33 15,-2 1 38-15,-2-1 46 0,2 4-21 16,-2-1 21-16,2 0 23 0</inkml:trace>
  <inkml:trace contextRef="#ctx0" brushRef="#br0" timeOffset="29732.66">17207 13612 325 0,'0'-3'317'0,"0"1"-43"16,0-2-7-16,0 1-29 0,0 0-18 0,0 1-8 15,0-2-2-15,0 1-31 0,0 2-2 16,0-3-11-16,0 1-7 0,2 1-46 0,0-3 7 16,1 0-15-16,1 1-9 0,6-9-12 0,4 4 32 15,4 1-23-15,0-4-17 0,6 2-24 0,0-2 35 16,4 2-33-16,4-3 6 0,2-2-11 15,5 0-6-15,0 0 7 0,0-3-13 16,3-1 0-16,-2-1 5 0,4 3-23 0,-1 0 7 16,-2 2-5-16,-1 1 0 0,-3 2-2 0,-4 2-2 15,-5 2-18-15,-4-1 23 0,-1 0-8 16,-2 1-3-16,-5 2 7 0,0 0-2 0,-4 1-1 16,-2 3-16-16,-4 1 0 0,-1-2-31 0,-1 2-7 15,-1-1-2-15,-1 2-16 0,1-1 7 0,0 0-9 16,0 1 4-16,-2-1-15 0,1 1 4 15,0 0 4-15,-2 0 3 0,3-2 1 0,-2 2 6 16,0 0-7-16,0 0-44 0,0 0-27 16,-1-2-17-16,0 2 15 0,0 0-169 0,0 0-96 15,0 0 7-15,0 0 34 0,0 0 14 16,-11-1 49-16,8-1 7 0</inkml:trace>
  <inkml:trace contextRef="#ctx0" brushRef="#br0" timeOffset="30171.84">17869 13153 756 0,'-2'-2'266'0,"0"1"-42"0,-1 1-2 0,-1 0-11 15,3 0-19-15,-1 0-19 0,1-2 5 16,-1 4-13-16,2-2-5 0,0 1-22 0,2 2-13 16,2-1-11-16,1 1-14 0,9 3-10 0,3 2 57 15,2-2 15-15,3 1-14 0,3-2-6 0,3 0-15 16,3 1-6-16,-1-3-10 0,5 0-7 16,2 1-21-16,6-1-1 0,-3 4-15 0,4-4 5 15,-2-1-8-15,-2 1-8 0,-3 0-3 0,-3-2-9 16,-2 2-14-16,-2-3 4 0,-4 0-10 0,-17 0-4 15,3 0-4-15,1 0 12 0,-4 0-7 16,-2 0-4-16,-7 0-1 0,8 10 0 0,-10-7-4 16,-2 1-15-16,-8 6-7 0,-5-2 7 0,-2 3-3 15,1 1 1-15,-6 0-77 0,2-1-4 16,-1 0-9-16,-6 3-45 0,1-2-13 0,-2-2-42 16,0 2-45-16,1 0 20 0,1-2-253 15,0-1 19-15,1 1 42 0,1-1 30 0,-1-1 24 16,1 1 37-16,1-2-19 0,1 0 59 15,4-3-21-15</inkml:trace>
  <inkml:trace contextRef="#ctx0" brushRef="#br0" timeOffset="31097.8">17193 13147 483 0,'0'-2'237'0,"0"-1"-33"0,0 1-24 0,0 0-9 15,0 0-19-15,-1-1-7 0,1 3-23 16,0-3-4-16,0 3-7 0,0 0 10 0,1-4-11 16,-1 4-2-16,0-1-15 0,1 1 6 0,0-1-24 15,0 1 14-15,0-1-18 0,1 2 2 16,-1-1-5-16,0 1-9 0,2 2 21 0,-1-1-10 15,1 1 2-15,-1 2 26 0,9 7-15 16,-1 0-13-16,6 2-15 0,-6 0-5 0,4-1 4 16,4 3-7-16,-2 2 13 0,1-1-18 0,0-2 28 15,1 1-16-15,4 1 6 0,2 4-15 16,1-1-6-16,-2-1-6 0,5 3 26 0,2 4-7 16,1-3-26-16,-3 2 5 0,1 1-3 15,-2 0 12-15,1 0-5 0,-1-4-3 0,-2 3-1 16,-2-3-2-16,2-1-2 0,-3-1-2 0,-2-2 2 15,-5-2-2-15,7 0-10 0,-8-1 0 16,4-3-25-16,-5-1 2 0,-1-3 29 0,-4 0-6 16,0-4-5-16,-3 0 18 0,2 0-4 15,-3-2-3-15,-1 1 0 0,1 1-18 0,0-3 11 16,-1 0-16-16,0 0 1 0,3 1 5 16,-2-2 13-16,-1 1-2 0,0 1-40 0,1-2 2 15,0 1 23-15,-1 0-2 0,0 0-1 0,-1-1 1 16,2 1 0-16,-2 0-29 0,1 0-1 15,-3-1-24-15,0 0-46 0,0 0-20 0,0 0-58 16,0 0-51-16,6 0 19 0,1-13-285 0,-6 11 67 16,0-1 21-16,-1 0 20 0,0 1 23 15,1-1 62-15,-1-2-17 0,0 1-9 0</inkml:trace>
  <inkml:trace contextRef="#ctx0" brushRef="#br0" timeOffset="31416.15">17983 13607 732 0,'-2'-2'285'0,"2"0"-57"0,-3 0-13 0,2 1 7 16,1 2-14-16,-1 0-6 0,0 1-19 16,-1 1-1-16,-1 2-18 0,3 0-2 0,3 2-17 0,-1 10-10 15,-2-7-25-15,9 17 8 0,-5-10-25 16,-2-6-8-16,3 5-11 0,0 0-6 0,1-2-7 15,-2 0-7-15,1-4-6 0,-4-2-2 16,2-2-4-16,-2 0 21 0,-1-6-2 0,0 0 2 16,0 0 14-16,0 6-25 0,0-6-9 0,0 6-17 15,0-6 2-15,-15 12 12 0,0-6-7 16,1-1-5-16,-2-2-59 0,1 2-2 0,2-3-56 16,2-2-29-16,-1 1-47 0,12-1-58 0,-9 0 21 15,3 0-251-15,6 0 32 0,0 0 30 16,-15-12 13-16,15 9 29 0,0 1-2 0,1-1 50 15,2 1-10-15</inkml:trace>
  <inkml:trace contextRef="#ctx0" brushRef="#br0" timeOffset="31966.62">18090 13885 704 0,'0'3'279'0,"1"-1"-38"16,0 0-6-16,2-1-19 0,-2 1-22 16,0 0-5-16,1 1-12 0,0-2 10 0,2 2-35 15,0 0 1-15,-2 1-27 0,3-3-10 0,0 2-3 16,0 1-14-16,0-2-8 0,2 0-8 0,6 4 21 16,1-6-10-16,-5 3-21 0,-2-1-9 15,3-2 41-15,-3 0-11 0,-1 0-10 0,-6 0-9 16,0 0-8-16,15 0-6 0,15-13-7 15,-13 6-14-15,-1-2 14 0,6 0-10 0,0-4-20 16,-1 1-3-16,4 0-6 0,-5-1 7 0,4-4-1 16,0 3-2-16,-2 1-9 0,-2 1 8 15,1-1-6-15,-1 3 0 0,-1-1-3 0,-5 2 0 16,0 2-15-16,-7 2 0 0,2 2-34 16,-3 1 17-16,-1 1 10 0,-1 0-12 0,-2 1-12 15,-2 0-16-15,0 0 13 0,0 0-9 16,0 0-33-16,0 0 2 0,0 0-8 0,3 4-8 15,-3-3-22-15,0-1-27 0,-3-1-24 0,3-1 14 16,0 2-153-16,0-2-75 0,-1 0-12 16,0 1 28-16,-1-1-7 0,0 1 36 0,0 1 42 15,0-1-18-15</inkml:trace>
  <inkml:trace contextRef="#ctx0" brushRef="#br0" timeOffset="32417.33">18374 13706 599 0,'-4'-1'357'0,"2"1"-55"16,-2 0-38-16,2 0-20 0,0 1-29 15,0-1 25-15,0 0-28 0,2 0-11 0,0 0-15 0,-1 0-29 16,1-1-16-16,1 1 7 0,1 0-13 16,2 0-4-16,2-1-20 0,8-2-6 0,2-2 19 15,-3 2-20-15,2-3-23 0,3 6 6 16,-1-5-4-16,0-4-11 0,0 7-22 16,-4 0 3-16,2-2-19 0,-1 4 6 0,-2-2-6 15,-3 1-7-15,-1-1 17 0,-1 1-17 16,1 1 1-16,-8 0-7 0,0 0 2 0,9 0-6 15,2 0 4-15,11 11-8 0,-16-4 13 0,-2-1-14 16,-1 1 15-16,-1 2-11 0,1 7 16 0,-3-1-4 16,0-7 7-16,0 4-10 0,0 3 0 15,-15 18 3-15,10-16-7 0,-1-2 5 0,-1-1-31 16,2-4-40-16,2-1 3 0,-1-3-118 0,1 0-34 16,1-1-69-16,0-2 25 0,1-1-235 15,-1 0-21-15,2-1 59 0,0-1 42 0,0 0 5 16,0 0 16-16,0 0 45 0,10 1 29 0,-6-1 13 15</inkml:trace>
  <inkml:trace contextRef="#ctx0" brushRef="#br0" timeOffset="32585.3">18714 13909 738 0,'3'0'398'16,"0"0"-53"-16,0 2-44 0,0-1 50 0,-1-1-34 16,2 0-25-16,-2 0-35 0,0 0-7 15,-1 0-41-15,0 2-18 0,1-2-26 0,-2 0-22 16,1-2-70-16,-1 2-7 0,-1-3-164 15,-2 3-75-15,0-2 17 0,-1 0-309 0,-1 1 12 16,-1-1 64-16,0 0-9 0,-11-2 41 0,2 1 24 16,-6-1 18-16,-6-1 9 0,4 1-14 0</inkml:trace>
  <inkml:trace contextRef="#ctx0" brushRef="#br0" timeOffset="52002.55">4016 13755 494 0,'0'0'341'16,"-14"-15"-44"-16,14 15-2 0,0 0-29 0,-25-24-11 15,22 23-13-15,0-1-9 0,1 0-27 16,-1 1-23-16,3 0-41 0,-1 1 12 16,0 1-18-16,1 2 27 0,-1 2 6 0,2 0-23 15,1 13 10-15,-2-9-16 0,15 20-7 0,-8-9-1 16,1 2-11-16,2 0-9 0,0-1-10 0,-1 0-12 16,0-3-2-16,2 1-13 0,-2-1 0 15,0-3-11-15,3 1-7 0,-3-3-7 0,1-1 1 16,-2-4-1-16,-2-3-6 0,-4 1-12 15,0-3-15-15,2 0-21 0,-2 1-18 0,0-2-29 16,-1-1 6-16,3-1-60 0,-4 0-31 0,0 0-24 16,1-6-28-16,-2 2-37 0,0 0-29 15,0-1 22-15,-3-9-186 0,1 1-50 0,2 2 32 16,-2-5 32-16,1 2 17 0,2 7 36 0,0-1 9 16,0-2 17-16,0 1 28 0</inkml:trace>
  <inkml:trace contextRef="#ctx0" brushRef="#br0" timeOffset="52240.18">4144 13757 617 0,'2'-6'375'0,"-2"1"-67"0,-1 2-19 16,1 0-20-16,1 1-15 0,-1 1-50 0,-1 1 13 15,0 1-25-15,1 3 24 0,0 1 4 0,-1 2-6 16,-2 12-20-16,0 4 0 0,-2 1 2 0,-1 0-13 16,2 0-29-16,0 1-3 0,-1-1-17 15,2 0-19-15,-2 0 1 0,-2-2-9 0,3-3-25 16,-2 2-2-16,2-5-10 0,3-4 0 0,-3-5-18 15,2 2-15-15,-1-4-19 0,0 0-56 0,0-2 4 16,1-1-138-16,-1-2-66 0,3 0 24 16,0 0-298-16,0 0 7 0,-8-11 38 0,6 5 35 15,-5-6 15-15,4 2 15 0,0 0 62 16,-1 1 36-16,-1-5-7 0,2 1 33 0,-3-1-1 16</inkml:trace>
  <inkml:trace contextRef="#ctx0" brushRef="#br0" timeOffset="52474.31">3956 13914 706 0,'-3'-2'455'0,"0"2"-64"0,1 0-33 0,-2-3-60 15,1 3-11-15,2 0 8 0,0 0-27 16,1 0 13-16,3 2-2 0,0-2-25 0,3-2-24 0,9 0-23 16,5-3-11-16,4-1-27 0,-2-3-12 15,5 2-14-15,-1-2-10 0,-1 2-30 0,2-2-30 16,-1-1-26-16,-3 2-44 0,1 1-64 15,-1 0 5-15,-4 0-148 0,-4-2-89 0,5 0 26 16,-3-1-266-16,0-1 29 0,-1 1 32 0,4-3 53 16,1-3 19-16,0 4 32 0,0 0 44 15,4 0 24-15,0 2 15 0,5 2-12 0</inkml:trace>
  <inkml:trace contextRef="#ctx0" brushRef="#br0" timeOffset="54243.63">5491 13805 621 0,'0'0'319'0,"0"-15"-11"15,0 15-40-15,23-28-10 0,-23 23-31 0,-2-2 0 16,2-1-32-16,-12-16-2 0,0 11-43 15,-1 4-7-15,-1 0-15 0,0 4-5 0,-5 2-11 16,9 3-6-16,-5 0 1 0,-22 13-46 0,14-3 34 16,0 4-29-16,3 3-18 0,1 0 14 15,2-1 3-15,0 3-40 0,4 0 15 0,-1 2 4 16,5 0-15-16,3-1 14 0,2-1-5 16,4-11-3-16,0 4-23 0,18 16 0 0,-4-17 22 15,2 0 2-15,4-2-5 0,2-1-3 0,1-1-2 16,0 0-3-16,0-1-6 0,1 3-2 15,-1-2-2-15,-4 1 18 0,2-1-4 0,-4 3-34 16,-2-3 6-16,-3 1 0 0,-1 1 1 16,-4-2 0-16,-4 0 24 0,-1 1-8 0,-2-2 5 15,0-6 14-15,0 9-5 0,-21 14 4 0,8-15-7 16,-6 4-1-16,-1 0-14 0,-4-3 0 16,0 1 13-16,-3 0-4 0,0-3-2 15,-1-2 10-15,1 0-13 0,-5 0-14 0,5-3 1 16,1-2-45-16,14 0-32 0,-19-10-18 0,13 1-32 15,2-2-4-15,7-2-23 0,2-2-20 0,7 4-33 16,-1 0 28-16,1 11-6 0,11-21 16 16,-1 9-61-16,3 0-66 0,3 3-74 15,2 0-31-15,3 0 45 0,0 2-2 0,4 2 22 16,1 0 39-16,1 1-26 0</inkml:trace>
  <inkml:trace contextRef="#ctx0" brushRef="#br0" timeOffset="54892.85">5644 14033 283 0,'4'1'338'0,"-2"1"-44"0,0 0-6 0,1 0-15 16,-1 0-30-16,2-1 0 0,-1 0-17 16,-1 0-29-16,2 0-8 0,-2-1-25 0,3 0 11 15,1-1-43-15,-2-1-21 0,0 1 23 0,9-8-52 16,-6 3 7-16,-2 0-32 0,-2 0 12 0,0 0-20 15,-2 1 24-15,-1-2-20 0,0 7-2 16,0 0-9-16,0-8 12 0,0 8-29 0,0-7 5 16,-10 0-5-16,6 7 11 0,-4 0-21 15,-8 7 17-15,-1 1-4 0,1 3-2 0,0 2 17 16,2 3 8-16,2 2 18 0,3 5-5 0,3-1-4 16,1 3-3-16,3-4 17 0,2-9 5 0,0 5-15 15,11 22-1-15,0-21 6 0,3-2 6 0,0-3-5 16,3-3-9-16,2-2-3 0,3-5-4 15,3-1-7-15,-14-2-3 0,7 0-1 0,25-15-25 16,-19 4-27-16,-4-3-8 0,-1 0-27 0,0-3-27 16,-2-2 6-16,0 0-65 0,-3-3-20 15,2-2-3-15,-2-2-29 0,-3-3-4 0,0 0-5 16,0 0-18-16,-3-1 40 0,-1 3 1 16,-1-3 16-16,-1 0 47 0,-3 1 21 15,1 3 35-15,-2 4 22 0,-1 12 26 0,0-4 24 16,0-1 31-16,0 1-1 0,-13-6 27 0,10 13-11 15,0 2 7-15,1 1 19 0,-1 2-11 16,1 0-8-16,0 3 43 0,-1-1 3 0,0 3 6 16,2 1-1-16,-2 0 2 0,2 2 2 15,-1 12 9-15,1 3-3 0,1-3 0 0,0-7 3 16,0 4 0-16,0 8-7 0,15 26 2 0,-10-18-14 16,0-4-12-16,1-1 2 0,0 6-21 15,-2-6-4-15,1 1-5 0,-1 2-16 0,-1-2-1 16,0-1-17-16,-1-4-1 0,3-2-4 15,-1-3 3-15,0 0-22 0,-1-6-11 0,-1-4-9 16,0-3-41-16,1-1-30 0,1-2-38 0,-4-1-30 16,0 0 12-16,6 0-136 0,16-14-45 0,-7 3 28 15,-1-1-319-15,2-2 57 0,-1 1 49 0,1 0 23 16,1 2 37-16,0-1 41 0,0 1 37 16,2 1-10-16,1 2 32 0,-1 0 17 0,0 1 55 15</inkml:trace>
  <inkml:trace contextRef="#ctx0" brushRef="#br0" timeOffset="55260.84">6321 14126 755 0,'-9'4'381'0,"5"2"-56"0,0-3-17 16,2 0-37-16,0 1-35 0,0-1 28 0,2-1-1 16,1 1-35-16,1-1-2 0,0 1-10 0,0-1-17 15,3 0-30-15,2-1 0 0,-3-1-24 0,2 0-1 16,0-1-30-16,11-1-9 0,-4-5-11 15,-1 2 2-15,4-3-14 0,-4 1-18 0,1-2-16 16,-4-1 3-16,1 0-24 0,0 1-18 0,-2-3 3 16,-6 3-5-16,2 0 14 0,-2 2-12 15,0 0 1-15,-2 2-3 0,0 5-8 0,0 0 4 16,0 0 4-16,0 0-5 0,-14-11-8 16,10 13 9-16,-2 0 9 0,-5 9-10 0,1 2 20 15,1-1-1-15,1 5 14 0,1 0-6 16,4 1 0-16,1-2 3 0,2-9-4 15,0 3 1-15,0 4 0 0,14 13-4 0,-3-17-4 16,-1-6-38-16,5 1-12 0,-2-2-13 0,0-3 4 16,-2 0-85-16,6 0-35 0,24-12-15 15,-20 4-58-15,2-1 23 0,-1-4-153 0,-7-1-95 16,6 0-14-16,-5-1 23 0,-2-1 58 0,-2 0 24 16,0 0 7-16,-2 4 4 0,-4-1 34 15,-1 3 174-15</inkml:trace>
  <inkml:trace contextRef="#ctx0" brushRef="#br0" timeOffset="55681.97">6714 14045 808 0,'-1'-5'199'16,"-1"2"10"-16,0 1 16 0,-2 1-9 0,0 1 16 15,1 2 12-15,-2 0 1 0,-6 7-27 16,-5 1 40-16,4 0-5 0,0 4-7 0,3 1-9 16,0 2-8-16,3 1-18 0,0 1-11 0,2-1-22 15,2 1-10-15,2-9-17 0,0 5-8 16,18 16-32-16,-7-14-1 0,6-2-8 0,5-3-2 16,2-3-17-16,4-1-15 0,0-8-34 15,-14 0-36-15,8 0-38 0,24-17-36 16,-19 10 9-16,-3-3-82 0,0-2-39 0,-2-3-32 15,-2-4-18-15,-4 0-25 0,3-2 26 0,-3-4-87 16,-2 0-25-16,-2-4-9 0,0 1 23 16,-2-1 44-16,-1 0 97 0,-2 1 16 0,0-1 192 15,0 2 57-15,-3-1 25 0,-2 4 6 0,0 1 18 16,-2 14 33-16,0-3-9 0,-10-9 31 16,3 15-30-16,2 2-18 0,0 4 51 0,0 1 3 15,1 1 8-15,-3 9 3 0,-2 4 7 0,4 0 15 16,0 9-11-16,3 4 17 0,1 4 20 0,1-17-17 15,0 11-27-15,0 3-20 0,13 37-4 16,-9-35-20-16,1 2 3 0,2-1-34 16,0 2-6-16,0-3 9 0,3-4-39 0,0-1 4 15,0-2-22-15,-1-4-9 0,-1-2-24 0,-1-7-54 16,-2-4-51-16,0-6-54 0,-5-1-60 16,0 0 18-16,12-16-194 0,-10-1 32 0,-1-1-275 15,-1 6 45-15,0-5 21 0,0-2 44 16,-10-23 41-16,3 22 30 0,2 1 49 0,1 0 19 15,-2 2 33-15,-4 0 19 0,0 8 13 16,3-3 7-16</inkml:trace>
  <inkml:trace contextRef="#ctx0" brushRef="#br0" timeOffset="55973.88">6995 14096 280 0,'-2'1'440'0,"-3"2"-14"0,5 0-69 16,0-1 62-16,2 2-30 0,0-1-26 15,2-2-13-15,1 3-37 0,12-1-13 0,1 2-42 16,1-5-24-16,3 0-18 0,-11 0-20 0,8 0-21 15,2 0-9-15,26-10-28 0,-23 7-13 16,-1-1-11-16,-1 1-15 0,-2 1-10 16,-5 0-6-16,-2 2-28 0,-13 0 7 0,9 0-15 15,13 10-9-15,-13-3-7 0,-4 0 15 0,1 7-21 16,-1-3-2-16,-1-2 0 0,-4-9-7 16,0 14-6-16,0 0 8 0,0-1-2 0,0-1-5 15,0-2-28-15,0-1-21 0,0-1-4 0,0-2-41 16,0 1 6-16,0-7-41 0,0 6 12 15,11 4-97-15,-8-10-35 0,0 0-43 0,2-1 26 16,0-4-182-16,5-3-58 0,0-5 33 0,-2 1 23 16,2-3 38-16,-3-4 4 0,0 2 58 15,-3-6 11-15,1 2 40 0,0-3-1 0</inkml:trace>
  <inkml:trace contextRef="#ctx0" brushRef="#br0" timeOffset="56078.66">7462 13973 554 0,'-6'-11'304'15,"0"3"-48"-15,-1 1-20 0,3 3-35 0,-6 1-36 16,5 1-15-16,-2 2-14 0,2-1-17 0,5 1-49 15,0 0-62-15,-9 0-11 0,9 0 0 16,-8 0-241-16,-3 9-100 0,10-5 21 0,1-1 12 16,0 1 8-16,3 0 29 0</inkml:trace>
  <inkml:trace contextRef="#ctx0" brushRef="#br0" timeOffset="56338.89">7474 14067 412 0,'5'9'417'0,"0"8"-54"0,0-3-54 16,2 2 60-16,1 0-44 0,-3 0-14 0,4-1-17 15,0 0-24-15,-1-3-25 0,1 3-16 16,-3-4-11-16,2-2-15 0,-1-3-16 0,-2-1-10 16,-1-2 12-16,1 0-26 0,-1-2-1 15,2 0-29-15,-6-1 6 0,0 0-23 0,21-11-22 16,-7 3 9-16,-4-2-12 0,0 0-21 0,1-2 7 16,-2-2-12-16,-1-1-11 0,0-2-37 15,1 0-26-15,-2-3-41 0,-3-1-58 0,1 1 9 16,0 1-113-16,3 0-54 0,-3 2-58 15,1 2 28-15,1 3-253 0,0 4 36 0,4 1 49 16,0 3 65-16,1 1 2 0,-12 3 11 16,14 0 56-16,5 0 25 0,16 15 10 0,-18-5 12 15</inkml:trace>
  <inkml:trace contextRef="#ctx0" brushRef="#br0" timeOffset="56644.17">7960 14125 516 0,'1'4'357'16,"-1"1"-29"-16,0-2 21 0,1-1-45 0,-1 1 31 15,0-1-36-15,0 1-15 0,0-1-10 0,2 0-31 16,-1-2-18-16,0 0-35 0,1-1-22 16,0-1-19-16,1-1-18 0,0-1 2 0,-1-1-27 15,0-1-19-15,-1 1-11 0,-1-2 2 16,0 0-17-16,0 1 3 0,0 6-20 0,0 0-12 16,0-9 7-16,0 9-7 0,-13-11-12 0,9 10 13 15,-2 3-14-15,-5 8-9 0,1-1 5 16,4 3 19-16,0 2-11 0,0 1 12 0,5 0-4 15,1 3 7-15,0-9-15 0,0 4 4 16,19 19 11-16,-8-17-5 0,3-2-13 0,1 1-7 16,3-6-30-16,3-4-7 0,-1-2-35 0,6 0 6 15,-14-2-163-15,8 0-90 0,28-16 31 16,-22 8-258-16,0-1 27 0,-1-2 59 16,6 0 42-16,1 2 29 0,0-2-2 0,0-1 47 15,7 2 38-15,-2 2-9 0,0 0 33 0</inkml:trace>
  <inkml:trace contextRef="#ctx0" brushRef="#br0" timeOffset="56964.02">9055 13871 1089 0,'-2'-8'361'0,"-2"3"-45"0,-3 2-10 15,0 2 9-15,-6 8-24 0,-4 1-17 0,2 3 1 16,-1 10-9-16,4 1 2 0,-2 1-5 16,4 3-11-16,2 6 0 0,3 2 13 0,1 4-38 15,0 6-19-15,1 2-23 0,3 0 10 0,0-24-24 16,0 9-15-16,0 5-17 0,0 1-12 16,11 37-15-16,-11-40-11 0,3-1-14 0,-3-3-10 15,0-2-55-15,0-6-34 0,0-13-54 16,0 0-62-16,-16 10 11 0,6-17-197 0,0-3-96 15,1-1 36-15,1 2-231 0,-15-17 53 0,4 4 45 16,4-1 43-16,-2-8 30 0,4 5 49 16,-5-3-7-16,3-1 37 0,1 4 42 0,-1-4 1 15,1 0 29-15</inkml:trace>
  <inkml:trace contextRef="#ctx0" brushRef="#br0" timeOffset="57292.9">8649 14294 944 0,'1'-4'396'16,"3"1"-54"-16,9-5 55 0,2 1-23 0,4 2-36 15,1-1-22-15,4 3-25 16,1 0-33-16,4-1-34 0,3-2-23 0,0 6-14 16,-1-4-40-16,0 0-44 0,4-3-68 0,-4 3-4 15,-1-1-113-15,-2-4-58 0,-2-1-50 16,3 0 17-16,-3 1-142 0,-3-3-77 0,4 2-61 16,-5-1 35-16,-3 0 50 0,-3 2 91 15,-4 1 105-15,0 5 14 0,-7 0 247 0,1 1 42 16,-3 2 35-16,-3 0 18 0,0 0 17 0,6 11 27 15,-7-6-25-15,1 2 61 0,0 15 2 16,0-10-11-16,0 5-29 0,0 4-1 0,0 1-30 16,-13 24-21-16,12-24-32 0,1-1 5 15,0-3-21-15,0-5-31 0,-1-2-29 0,0-3-27 16,1-4-44-16,0-4 1 0,0 0-151 16,5 1-90-16,-2-6 26 0,-1 0-308 0,7-10 27 15,-1-5 61-15,1 1 37 0,1-1 8 0,-4-6 49 16,2 0 12-16,-2-2 44 0,1-1 5 15,-5-1 6-15</inkml:trace>
  <inkml:trace contextRef="#ctx0" brushRef="#br0" timeOffset="57409.71">9346 13981 270 0,'-6'-6'395'15,"0"1"-88"-15,-1 0-63 0,-5-2-21 16,4 4-30-16,3 1-13 0,0 2-19 0,5 0-45 16,0 0-31-16,-6 7-66 0,8-4-75 15,0 1 8-15,0 1-266 0,1 0-28 16,4 7 18-16,0 3 4 0,1-3 57 0</inkml:trace>
  <inkml:trace contextRef="#ctx0" brushRef="#br0" timeOffset="57758.14">9318 14212 866 0,'6'9'323'0,"-3"8"-19"0,4-9-31 16,-1-1 7-16,2-5-32 0,6 4-17 15,-1-4-27-15,-1-2 21 0,-4 0-25 16,4 0-41-16,14-12 4 0,-11 4-19 0,0-3-24 15,0 1-13-15,-1 0-27 0,-3-2 12 0,-2 0 2 16,0 0-27-16,-3 0-8 0,2-1 11 16,-2 3 5-16,-5 2 9 0,1 0-34 0,-2 3 1 15,0 5 2-15,0 0-15 0,0 0-9 0,-12-12 5 16,5 12-13-16,-8 5 8 0,0 2 11 0,2 5-7 16,0 3 11-16,0 2 13 0,4 2-10 15,2 2-2-15,1 1 1 0,3-2-6 0,1-1 4 16,2-9-9-16,0 5 6 0,17 20-10 15,-6-19-2-15,5-2-9 0,1-3-36 0,1-5-25 16,1-3-14-16,-5-3 5 0,4 0-102 16,5 0-26-16,26-16-32 0,-24 2-42 0,1 2 27 15,-1-3-276-15,1-3 41 0,-1-3 15 0,-2 0 30 16,-2-1 38-16,-2-3 26 0,1-3 1 16,-3-1 46-16,-1 0 6 0,-2 0-16 15</inkml:trace>
  <inkml:trace contextRef="#ctx0" brushRef="#br0" timeOffset="57970.21">9925 13987 275 0,'5'-27'348'0,"-5"15"-41"0,0-6 1 0,0 0-9 15,-9-16-9-15,2 20-31 0,-1 2-30 16,4 4 12-16,-2 3 0 0,-2 5-16 0,3 1-12 16,5-1 11-16,-15 16-15 0,7 4 1 15,2 1 6-15,-1 3-2 0,1 3-20 0,2 4-5 16,0-1 10-16,2 4-29 0,2-3-10 0,0-16-6 16,0 10-26-16,0 5-19 0,0-2-29 0,0 0-17 15,0-1-30-15,14 23-38 0,-11-31-37 16,3-3-34-16,1-3 8 0,4-5-154 0,0-6-55 15,-2 0 26-15,-9-2-227 0,14 0-75 0,15-11 63 16,-10 1 45-16,2 3 4 0,-4-2 60 16,4 0 7-16,2-2 50 0,-1 0-4 0,0 0 12 15,-1-3 27-15</inkml:trace>
  <inkml:trace contextRef="#ctx0" brushRef="#br0" timeOffset="58385.32">10164 14195 486 0,'11'-12'403'16,"-2"4"-34"-16,0-3-7 0,-5 2-48 0,-3 4 47 15,-1 5-4-15,0 0-29 0,0 0-28 0,-13-13 4 16,6 13-24-16,-9 5-38 0,1 1-3 15,-2 4-40-15,4 4 14 0,-3 5-32 0,5-1-12 16,-3 4-29-16,3 0-3 0,5 3-16 0,-1 1-2 16,2-4-26-16,3-1 12 0,2-10-28 15,0 0 6-15,0 0-12 0,0 0-5 0,12 2-26 16,-6-9-9-16,-1-4-28 0,9-5-32 0,-1-5-2 16,-1-1-11-16,4-4-23 0,0-2-7 15,-5-5 0-15,3 2-21 0,-3-4-28 16,1-1 10-16,-1-1 12 0,3-3-69 0,-4-4 3 15,-2-1 13-15,3-7 24 0,-2 0 10 0,-1 4 31 16,0-2 30-16,-3 3 43 0,3 2 2 16,-4 5 66-16,-2-2-2 0,0 7 11 0,-2 11 11 15,0-1 2-15,0 2 5 0,0 2-9 0,0 3 11 16,0 7 9-16,-13-5 13 0,6 17 24 16,0 5 13-16,3 8-19 0,-3 4-1 0,5 2-14 15,2-14 45-15,0 10-42 0,0 6-12 0,0 4 12 16,0 1-27-16,16 40 18 0,-9-42-37 0,-2 3-7 15,3-3-5-15,-3-3-35 0,6-6-34 16,-2-2-42-16,-3 1-44 0,6-5-45 0,-3-3 15 16,-4-10-192-16,3-2 29 0,-3-2-365 0,0-2 55 15,-5-2 63-15,0 0 53 0,6 0 53 16,17-13 15-16,-12 11 45 0,9-4 12 0,2 4 37 16,3-2 9-16,1 3 48 0,0-1 12 15</inkml:trace>
  <inkml:trace contextRef="#ctx0" brushRef="#br0" timeOffset="58505.64">10672 14359 952 0,'0'0'348'0,"7"0"-47"16,-7 0-49-16,16-6-19 0,-12 5-42 0,-1-1-38 15,1-1-21-15,0 1-74 0,0-1-99 16,8-9 2-16,-7 8-337 0,1-3-12 0,-2 2 37 16,-1-1 28-16,2 2 44 0,-1-1 5 15</inkml:trace>
  <inkml:trace contextRef="#ctx0" brushRef="#br0" timeOffset="66342.63">3882 15040 853 0,'0'0'427'0,"0"0"-47"0,0 0-60 0,0 0-10 16,0 0-33-16,0 0 17 0,0 0-12 0,7 10-8 16,4 8-6-16,3 2-11 0,0 0-23 15,1 1-8-15,2 5-33 0,-2-4-20 16,-1 1 2-16,2-1-19 0,1 0-22 0,-4 0-19 16,4-5 1-16,-5 0-38 0,0-2-30 15,-2-3-24-15,-3-1-42 0,0-5-21 0,-1-1-37 16,0-4 6-16,-6-1-133 0,0 0-23 15,0 0-52-15,12-10-17 0,-11 4 29 0,0 0-182 16,3-2-32-16,-4 1 40 0,1-10 27 0,-1 7 31 16,0-4 8-16,0-2 44 0,0-1-6 15,0-1 45-15,0 1-18 0</inkml:trace>
  <inkml:trace contextRef="#ctx0" brushRef="#br0" timeOffset="66523.61">4131 15145 291 0,'0'-11'301'0,"0"3"8"16,0 0-42-16,0 8 0 0,0-7-34 15,0 7 10-15,-3-7 18 0,1 11-33 0,-1 0 85 16,-4 13-17-16,2 1-22 0,-4 3-12 0,-2 2-20 15,1 2-13-15,0 0-35 0,0 1-24 16,-3-2-17-16,4-4-21 0,-1-1-52 0,2-1-55 16,1-4-31-16,2 1 0 0,0-8-95 0,0-2-71 15,0-3-74-15,5-2 21 0,0 0 21 16,0 0 17-16,-8 0 19 0,-3-11 15 0,11 6-288 16,-2-1 33-16,-5-8 28 0,-1-1 23 0,1 0 4 15,-1-1 6-15,0 3 75 0,1-1 11 16</inkml:trace>
  <inkml:trace contextRef="#ctx0" brushRef="#br0" timeOffset="66719.16">3849 15243 785 0,'-2'2'414'0,"-2"0"-63"0,2 1 9 16,2-2-10-16,-1 2-13 0,2-1-36 0,1 0-35 16,2 1-22-16,2-2-32 0,14 2-16 15,5-3-27-15,-12 0-20 0,10 0-50 0,6 0-46 16,2 0-5-16,37-12-100 0,-27 9-62 15,-1 0-51-15,5 1-61 0,4-1 20 0,1 1-275 16,2-5 38-16,1 7 44 0,1-5 17 16,-2 0 39-16,0-2 49 0,-2 4 17 0,-2-2 14 15</inkml:trace>
  <inkml:trace contextRef="#ctx0" brushRef="#br0" timeOffset="66985.5">4852 15013 981 0,'-8'-4'369'15,"0"0"-52"-15,2 2-39 0,0 0-35 0,1 1 39 16,4 1-15-16,0 1-13 0,2 1 0 0,0 0-17 16,6-2-11-16,8 9-20 0,3-1-17 0,0-2-8 15,5 3-16-15,0-2-21 0,0-4-1 16,3 0-17-16,2-2-38 0,-2-1-28 0,1 1-36 15,-13-1-32-15,7 0 0 0,3 0-132 16,24-12-42-16,-24 9-40 0,-3-4-49 0,0 0 25 16,0 4-241-16,-3-5 21 0,-4 1 36 0,-3 2 32 15,-4 0 36-15,-3 1 10 0,1 1 28 16,-4 1 24-16,-1 0 8 0</inkml:trace>
  <inkml:trace contextRef="#ctx0" brushRef="#br0" timeOffset="67212.61">5157 14990 964 0,'-5'3'363'0,"-7"4"-49"0,2-2 44 16,3 1-23-16,-2 3-10 0,2 4-17 0,-2 3-17 15,4 1-12-15,1 7-12 0,0-1 9 0,2 5-42 16,1 1-13-16,1 2-30 0,0-14-3 0,0 6-26 16,0 5-22-16,0 3-26 0,0-1-33 15,0-1-18-15,0-2-53 0,0-1-33 0,0-4-52 16,0-4 9-16,0-3-129 0,0-3-33 15,0-4 22-15,0-3-335 0,0-5 34 0,-9 8 42 16,11-11 38-16,0 0 25 0,1-1 15 16,4-11 18-16,1 2 44 0,-3-3-10 0,3-1 15 15,-1 1 43-15</inkml:trace>
  <inkml:trace contextRef="#ctx0" brushRef="#br0" timeOffset="67534.97">5186 15274 357 0,'1'-1'522'0,"1"0"-111"15,-1 1-59-15,-1 3 62 0,3 1-35 16,-1 1-21-16,7 11-24 0,-3 1-34 0,4 2-9 16,1 2-28-16,-1-3-38 0,4 1-7 15,-2 0-21-15,-2 0-27 0,0-4-11 0,-4 0-34 16,0-2-18-16,-1-4-9 0,-2-2 9 0,-1-1-7 16,0-2-11-16,1-1-18 0,-3-3 5 0,0 0-10 15,0 0 2-15,-5 1-8 0,4-2-3 16,-1-2-20-16,0-1-3 0,-1-1-19 0,2 1 7 15,0-1-11-15,0-3-7 0,0 1-19 0,1 0 5 16,0-3-5-16,0-3-6 0,0-4-18 16,17-18-10-16,-8 18-17 0,2-1-15 0,3 1-8 15,-1 3 8-15,7 2-95 0,-2 1-25 16,0 2-13-16,1 3-30 0,-2 3-19 0,2 1 29 16,-9 2-221-16,5 0-27 0,0 0 39 15,19 16 28-15,-18-9 18 0,1 1 43 0,-4 1 21 16,5-1 16-16,-2 1-1 0,0-2 11 0</inkml:trace>
  <inkml:trace contextRef="#ctx0" brushRef="#br0" timeOffset="68900.62">5734 15372 599 0,'-3'-3'401'16,"-1"0"-29"-16,-1 0-50 0,0 0 30 0,-8-3-33 16,2 2-10-16,0 2-7 0,-1 2-24 15,12 0-11-15,-12 0-29 0,-17 15-29 0,14-3-4 16,0 5-13-16,1 0-7 0,3 1-7 15,-1 3-34-15,4-3-1 0,1 3-26 0,5-1 7 16,1-4-16-16,1-9-23 0,0 1-8 16,0-1-3-16,0-1-13 0,16 4-11 0,-11-12-15 15,1 1-38-15,15-5-6 0,-6-3-25 0,2-4-6 16,3-1-21-16,-3 0-19 0,-3-2 16 16,2-2-2-16,-2 1-10 0,-2-1 11 0,-1 0-2 15,-2 1 0-15,2 2 4 0,-6 3 8 16,-1 2 15-16,-3 4 4 0,1 2 3 0,-1 2 31 15,0 2 3-15,-2 0 3 0,0 2 25 0,1 4 5 16,-2-2 27-16,1 4-6 0,1-2 7 0,1 14 6 16,-1-11 5-16,0 4 1 0,10 19-6 15,-1-16-13-15,1-2 10 0,3-2-12 0,-1-1 7 16,-1-1-18-16,6-4-10 0,-4-1 15 16,3-5-1-16,-8 0-33 0,4 0 3 0,20-18-30 15,-16 7-7-15,4-3-17 0,-4 0-4 0,-1-2-6 16,0-2-20-16,-1-6 10 0,-2 2 7 0,-1-1-5 15,2-3-28-15,-3 0 33 0,0-2-7 16,-2 3 22-16,0-3 16 0,0 6 9 0,0 4 18 16,-4 0 22-16,-1 4-7 0,-3 14-3 15,0-8-11-15,0 8 14 0,0-9-2 0,0 9 11 16,-14-7 0-16,10 10 4 0,1 1 8 0,-7 8 2 16,-2 5-14-16,3 4 26 0,1 4 32 15,3 4-8-15,1 2 28 0,1 10-2 16,1 3-13-16,1 4 43 0,1-20-21 0,0 15 9 15,0 7-22-15,0 5-6 0,0 1 3 0,0 1-8 16,0-5-30-16,0-1 21 0,0-4-20 16,0-7 7-16,0-3-24 0,0-1 10 0,-5 23-19 15,5-41-3-15,-2-4-35 0,2-14 4 0,0 6-1 16,0-6-20-16,0 0-2 0,9 7-24 16,-4-11-5-16,5-9-6 0,0-3-2 0,5-3-19 15,-2-1-19-15,1-3-2 0,-1-2-7 16,0 0-3-16,-1-4-4 0,-2 3 3 0,-2 0 18 15,1-1 1-15,-4 2 6 0,-3 3 10 0,-2 3 4 16,0 10 11-16,0-4-10 0,0 1 23 0,-13-7-15 16,8 12 7-16,1 0 13 0,-1 2 5 15,2 1 6-15,-1 0-3 0,3 1 1 16,0-1 15-16,-1 0-3 0,2 1 11 0,0-2-8 16,0 5 4-16,0 0-14 0,14-27-24 0,4 8 3 15,-1 3-7-15,1 0 4 0,2 1-8 16,2-3 6-16,2-3 5 0,1 1-24 0,0 0 18 15,-1-3 8-15,0 0 5 0,-1-1-5 16,2-1 8-16,-3 2-13 0,-6-7 5 0,0 6 5 16,-3 0 4-16,-4 1 1 0,1-3-4 0,-4 3 18 15,-1 0 18-15,-5 4 1 0,0 9 4 0,0-2 3 16,0 1-3-16,-10-9 4 0,7 15 17 16,-2 1-7-16,-2 2 8 0,2 2 14 0,-1 2 8 15,1 0 6-15,-7 8 9 0,1 2-6 0,1 5 14 16,1 2 8-16,1 5 3 0,3 0 17 15,2 4 1-15,0 2 4 0,0 4-6 0,1-5-1 16,2 5 31-16,0 0-6 0,0-16-7 0,0 9-13 16,0 5 20-16,0 4-12 0,0 1-12 15,0 1-10-15,0-1-9 0,0 1-9 0,0-1-7 16,0-3-6-16,0 0-12 0,0-2 0 0,0-4-20 16,0-5 1-16,0-2-3 0,-7 15 0 15,6-27-15-15,1-1 1 0,0-1 17 0,0-3-31 16,0-4-17-16,0 0 5 0,0 1-17 0,2 0 4 15,-2-2-9-15,0-4-8 0,1 0-7 16,-1-2-4-16,1-12-7 0,-1 8-13 0,0-7 5 16,0-4-7-16,0-2 7 0,0-1 7 15,-13-25 11-15,9 26 2 0,1 0 4 0,-2 4 3 16,3 0 10-16,-5 4-7 0,1 0 7 0,4 4 8 16,-2 2 1-16,2 3 1 0,-1 1 8 15,0 1 2-15,1 1-9 0,1 0 5 16,0 0 8-16,0 2-13 0,-1 0 11 0,2 1-1 15,0 1 6-15,0 0 8 0,0 0 0 0,14-8-3 16,3 5-8-16,3-2 11 0,2 0 4 16,1-3-2-16,1 2-7 0,2-3 9 0,0 2-7 15,1 0 2-15,-2-1 6 0,-1-1-9 16,-2-3 4-16,-1 5 1 0,-4 0 2 0,-4 2-2 16,-2 1 8-16,-5 2-13 0,-1 2 4 15,-5 0 11-15,0 0 21 0,0 0 11 0,6 15-5 16,-6 7 18-16,0-13-11 0,0 7 8 15,0 3-12-15,0 0-3 0,-9 24-6 0,7-23 5 16,-4-1-14-16,6-6 15 0,0-13-32 0,0 9-14 16,0 1-16-16,0-3-34 0,0-7-35 0,0 6 9 15,13 0-114-15,-11-6-53 0,0-4-48 16,1-1 25-16,0-1-246 0,7-8 15 0,-2-3 26 16,3 0 44-16,-3-3 33 0,0-1 27 15,2 2 29-15,-1-3 22 0,-1 1 13 0,-2 1 22 16</inkml:trace>
  <inkml:trace contextRef="#ctx0" brushRef="#br0" timeOffset="69033.47">6742 15392 860 0,'-14'-6'346'0,"1"0"-34"0,0 3-32 15,4 2-50-15,0 1 9 0,9 0-69 16,0 0-8-16,-10 0-44 0,2 0-49 0,-1 12-53 16,7-8-56-16,-1-1-42 0,1 2 9 0,2-1-279 15,-2 1-23-15,4 1 7 0,-2 0 47 16,20 11 30-16,-3-6-10 0</inkml:trace>
  <inkml:trace contextRef="#ctx0" brushRef="#br0" timeOffset="69316.23">7009 15544 905 0,'6'-3'355'16,"-3"1"-10"-16,1 0-44 0,-1-1 62 0,-1 2-12 15,-1-3-1-15,-1 1-1 0,0 1-50 16,0 1 0-16,-3 0-29 0,-1 1-23 15,-1 1-19-15,-1 2-13 0,-8 8-24 0,3 5-13 16,-1 2-18-16,4 2-25 0,1 1 12 16,-1 1-14-16,4 3-30 0,4-11-15 15,0 4 3-15,12 22-11 0,-3-22-46 0,3 1-2 16,1-4-42-16,0-4-19 0,0-1-21 0,1-6-50 16,0 0-46-16,-2-4 13 0,-2 0-132 0,7 0-42 15,16-13-42-15,-14 4 31 0,-1 2-222 0,4-1 50 16,2-1 19-16,-1-1 19 0,1 0 51 15,5 2 31-15,-1 1 37 0,-1 0 22 16,3 1 11-16,2 0 15 0</inkml:trace>
  <inkml:trace contextRef="#ctx0" brushRef="#br0" timeOffset="70604.16">7783 15484 1023 0,'2'7'468'0,"3"9"-43"0,0-1-20 0,0 3-15 16,4-2-22-16,-1-1-26 0,3 1-1 15,2-2-24-15,1-2-39 0,2 0-7 0,4-3-34 0,0-1-28 16,1-1-12-16,4-6-43 0,-1 0 2 16,1-1-13-16,-13 0-38 0,24-13-8 0,-13 3-33 15,-3-3-36-15,-1-3-38 0,-1-1-15 16,-1-3-19-16,-2-2-17 0,0-2-17 0,-2-2-12 15,-2-1-5-15,-1-1 15 0,-3 1 22 0,0-1-12 16,-3 2 22-16,-1 0-8 0,-2 6 4 16,-1 10 9-16,0-2 27 0,-15-12-9 0,5 19 1 15,4 3 26-15,-4 3 17 0,4-1 11 16,-12 16 13-16,6-2 25 0,1 7 4 0,1 3 14 16,0 2 12-16,2 6 10 0,-1 4-9 0,1 3 5 15,2 4 7-15,0 4-1 0,0 3-21 16,2 0-6-16,0 4 0 0,0-1-10 0,1-2 15 15,0 0-4-15,1-1-7 0,-2-2-24 16,4-5 34-16,-1-4-42 0,1-5 14 0,0-4-1 16,0-14-7-16,0 3-5 0,0 1-7 15,0-3-18-15,19 12-2 0,-12-25-43 0,1-2-11 0,2-3-3 16,-3 1-6-16,21-11-27 0,-11 0-2 16,1 0-5-16,-2-6-17 0,3 2 6 0,-3-3-6 15,-1-3-17-15,-4-1 21 0,0-2-10 0,-3-1-5 16,-4-3-8-16,-4 13 2 0,0-5 21 15,0-3 13-15,-19-25-9 0,6 30 21 0,-2-1-23 16,-6 2 15-16,-4 5 14 0,0 0-1 0,-3 2 4 16,-1 2 9-16,-1 0-13 0,1 3 9 15,-2 0 24-15,2 2-10 0,7-1 19 0,2-1 5 16,6 2 12-16,2 3 16 0,5-2-20 16,2 2-4-16,2-3 14 0,3 3 28 0,0 0-21 15,12-3 15-15,8-1-32 0,1-1 23 0,5 1-9 16,5-2 3-16,-3-1 6 0,4 3 7 0,4-4-38 15,2-3-1-15,-1 0-13 0,-1-1-25 16,3 0 4-16,-3-6-30 0,0 0-25 16,-3-1-10-16,-2-4 6 0,-4-2 9 0,-2-2-27 15,-4-4-4-15,-1 1-6 0,-4-1 6 16,-3-1 14-16,-5 0 10 0,-1 4-1 0,-1-1 22 16,-5 2 17-16,-1 15 20 0,0-5 18 15,-16-15 7-15,6 20 33 0,-1-3 11 0,-3 5 35 16,2 2-16-16,-3 2 23 0,5 5-5 0,-1 0 24 15,11 1-11-15,-22 14 40 0,12-1 11 0,3 6 8 16,1-2-4-16,3 8 10 0,1 4 6 16,2-14 4-16,0 8-4 0,0 6 6 0,0 1-14 15,11 38 16-15,-5-30-18 0,3 0 15 16,0-1-41-16,0-3 2 0,0-1-22 0,2-4 4 16,-2-3-26-16,1-2 0 0,2-1-17 0,1-2-9 15,0-6-36-15,0-3-11 0,1-7-26 16,-1-2-15-16,-2-2-26 0,-11-1-15 0,14 0-6 15,13-16-22-15,-12 6 11 0,1-2-11 16,-2-3 12-16,2-1-4 0,-2-1 26 0,-3 0-1 16,-1 3 16-16,0 0 8 0,-5 4 43 0,1 2-2 15,-4 3 22-15,0 2 15 0,-1 2 17 16,-2 5 24-16,0-1 17 0,0 2 20 0,-1 12 11 16,-4-1-11-16,3 4 16 0,1 1-1 0,2 1-20 15,0-10 12-15,0 3-2 0,0 4-5 16,11 16-11-16,-6-19-8 0,2-3 17 0,-2-3-17 15,0-3-23-15,3-3 24 0,-2-1-31 16,2-3 7-16,0 0-3 0,16-11-4 0,-6 0-34 16,-3 1 0-16,1-5-15 0,-2-1-20 0,2-2-9 15,-7-1 20-15,2-1-19 0,-1-1-5 16,-5 3-3-16,-1 0 7 0,-3 3-5 16,-1 8-1-16,0-3 8 0,-13-11 7 0,0 10-6 15,-1 3-9-15,-4 2 2 0,-2 2-26 16,-1 1-4-16,0 1-34 0,0-1 11 0,3 3-63 15,7 0-64-15,-3 0-22 0,-1 0-45 16,2 0 25-16,3 0-266 0,1 0 16 0,2 0 48 16,7 0 31-16,-8 0 34 0,8 0 20 15,-6 5 21-15,9-7-2 0,2 2 22 0,3 0 9 16,17-2 58-16</inkml:trace>
  <inkml:trace contextRef="#ctx0" brushRef="#br0" timeOffset="75428.42">9079 15704 303 0,'0'-13'290'0,"0"13"-45"0,0 0-7 15,0 0-7-15,0 0-15 0,0-14 17 0,1-4-18 16,-1 15-23-16,0 1-1 0,0-2-13 16,0 1-19-16,0 0 14 0,0 0-9 0,0 0-28 15,0 2-5-15,0-2-14 0,-1 3 35 16,1 3-16-16,-4 0 5 0,4 1 12 0,-6 14 0 16,3-1 0-16,2 4-5 0,1 0 13 0,0 2-14 15,0-13 8-15,0 6-11 0,0 4-9 0,9 16-15 16,-3-19 0-16,4-2-19 0,-5 0-16 15,3-2-6-15,-2-3 12 0,-1-2-11 16,3 3-22-16,0-7-4 0,-1-3 10 0,2 2-11 16,-9-3-3-16,6 0-12 0,15-12-3 15,-9 4 8-15,-1-4 2 0,0 2-25 0,-3-1 3 16,-1-2-5-16,-1-1 16 0,0 1-19 0,0-2 2 16,-1-2 1-16,-4 3-3 0,3 5-11 15,-2-1 11-15,-2 3-9 0,2 3 17 16,-2 0-26-16,0 3 14 0,0 1 2 0,-1 2 7 15,0 3 1-15,1 0-1 0,-1 15 24 0,0-7-5 16,1-3-3-16,0 4-4 0,12 21 44 0,-7-13-29 16,6-6 21-16,-1 2-11 0,7-2-7 15,-6-3-2-15,3 1 18 0,1-3-14 0,2-3 3 16,-2-2-14-16,-1-4 13 0,-1-2-9 0,-3 0 2 16,5 0-4-16,17-16-6 0,-12 9-15 15,-2-7 12-15,0-3-21 0,-3 1 5 0,1-2-1 16,-3-3 3-16,-3 1-12 0,-3-2-3 0,0-2-25 15,-2-3 11-15,-3 1 3 0,-2 1-5 16,0 1-1-16,0 13 4 0,0-4-19 16,-17-14 4-16,6 14-14 0,-1 3 5 0,-3 8-13 15,-1-1-40-15,-4 2 2 0,6 2-27 0,3-1-34 16,0 2-37-16,11 0 17 0,0 0-138 0,-9 0-28 16,9 0-27-16,-7 0 31 0,7 0-269 15,-9 10 8-15,6-9 68 0,3 1 50 0,3-1 47 16,1 0-2-16,0 2 34 0,-2-3 35 0,4 2 0 15,0 0 34-15,10 4 39 0,0 1 26 16</inkml:trace>
  <inkml:trace contextRef="#ctx0" brushRef="#br0" timeOffset="96582.54">484 15940 437 0,'0'0'291'0,"0"-13"-49"0,0 13-7 0,0 0-25 16,0 0 4-16,0 0-16 0,14 0-22 0,-14 0-21 15,0-12-14-15,0 12-25 0,0 0 9 0,0 0 16 16,0 0-27-16,0 0 31 0,23 26-5 16,-19-4-22-16,-1 3-24 0,-1 0 6 0,0 2-11 15,0 1-8-15,1-4-9 0,-3 0 29 16,0-11 5-16,0 3-11 0,0 2-10 0,0 1-22 15,0-1 5-15,0-2-21 0,-11 10 1 0,8-16-1 16,2-3-5-16,-1-2-4 0,0 0 0 16,-2-3 2-16,2 1-14 0,0-1 11 0,-1-2-10 15,1-1 5-15,-2-1-10 0,2 0-18 16,1 0-2-16,-1-1 3 0,0-1 8 0,4 1 8 16,-2 0-14-16,1 1-15 0,1 2 11 0,1-2 18 15,2 0-7-15,0 1 13 0,3-1 0 0,0 2 9 16,13-1-20-16,-3 0 6 0,2 1 5 15,-5 0 3-15,5-1-22 0,-2 0-11 0,-5-1 23 16,-1 2-4-16,-1 0-2 0,-5 0-4 0,1-1-17 16,-1-2-3-16,0 3-17 0,-1-2 1 15,-1-1-59-15,1 0-3 0,-3-1-12 0,1-1 4 16,0 1-11-16,3-7 3 0,0 2 10 16,-5 1 14-16,-1 0 10 0,0 8 7 0,0-6 2 15,0 6 5-15,0-9 5 0,-11-5 26 0,3 3-5 16,4 4 18-16,0-1 22 0,2 2-8 0,-2 2 4 15,2-1 24-15,1 2-7 0,-3 3 0 16,1 0 29-16,2 3-10 0,-2 0-5 0,1 3-3 16,1 11-5-16,-5-1 56 0,6-6 7 15,0 7-8-15,0 3-5 0,0 4 1 0,0 2-14 16,12 25-1-16,-9-26 0 0,3-2-5 0,-2 2-10 16,0-3-2-16,-1-3-10 0,2-2-6 0,-1-1-26 15,3-2-2-15,-2-5-72 0,0-2-42 0,0-3-8 16,-2-3-28-16,-3-1-49 0,0 0-18 15,0 0 18-15,15-11-205 0,-7-3-77 16,-2 0 35-16,0-1 12 0,-2-7 28 0,0 4 39 16,-4 0 41-16,0 7-7 0,0-4 1 15</inkml:trace>
  <inkml:trace contextRef="#ctx0" brushRef="#br0" timeOffset="97263.36">662 15879 506 0,'-10'-17'346'16,"-1"3"-66"-16,-3-1-15 0,0 1-34 0,-1 0-18 16,0 1-8-16,-1 2-2 0,2 0-42 15,-4-1-20-15,2 4-2 0,-2-1-26 0,1 5-1 16,3 2-15-16,1 1 3 0,2 1-20 16,-3 0-6-16,-19 12-11 0,13-4 14 0,-1 3 6 15,1 2-12-15,1 1-21 0,-1 2 19 0,2 4-8 16,1 2-4-16,1 1-21 0,1 3-2 0,2 0 33 15,0 3 5-15,2 3-5 0,1-2 1 16,2 2-4-16,1 1 22 0,5-1-17 0,-1 3 11 16,3-18-14-16,0 9-4 0,0 6-1 15,14 33 9-15,-7-28-11 0,1-4-9 0,1-1-4 16,5-1 9-16,-1 0-8 0,2-1 5 0,-2 0 5 16,3-2 4-16,0 0-1 0,2-1-10 0,-1-2 3 15,1-1-1-15,-1-2-8 0,1-1-5 16,1-2-5-16,-1 0 3 0,2-2 1 0,1 0-9 15,-1-5 4-15,5 0-5 0,1-4 17 0,2-1-21 16,2-2 16-16,0-5-9 0,-15 0-1 16,7 0 0-16,34-15-1 0,-25 6-5 0,2-4-5 15,0-1-6-15,1 0-5 0,-1-2 0 16,0-2 4-16,-1 1-2 0,-1-3 12 16,-1-2-15-16,-2 1 9 0,1-3-1 0,-4-1 1 15,-3-1-10-15,0 0-5 0,-3-2 3 0,-3-2 9 16,-3 1-5-16,-2-3-9 0,2-2 2 0,-6 1 10 15,-1-1 1-15,-3 0-2 0,-3 17 2 16,0-8-14-16,0-4 3 0,-11-36 1 0,4 34-1 16,-4-1 1-16,0 2-7 0,-4 0 15 15,-1 3-9-15,-3 1-2 0,-1 6-4 0,-2-1 10 16,-1 2-6-16,-1 4 4 0,-3 2-1 0,-1 6-12 16,0-1 11-16,-1 4 4 0,-2-1-3 0,-4 5 3 15,17 0-14-15,-9 0 15 0,-1 0-5 16,-30 13-6-16,26-6 9 0,2 3-2 0,2 1-3 15,-1 1-11-15,2 4-11 0,1 2-26 0,1 0-6 16,3 1-21-16,2 2-28 0,4 1 11 0,3 0-76 16,2 0-36-16,3 3-35 0,2-2-60 15,3-3 27-15,3 1-281 0,0-13 45 0,0 4 40 16,12 8 20-16,-6-14 50 0,1-1 30 16,7 3 44-16,-3-4 15 0,-11-4-7 0,13 0 54 15</inkml:trace>
  <inkml:trace contextRef="#ctx0" brushRef="#br0" timeOffset="100074.92">2167 16144 971 0,'0'-14'292'15,"0"14"-10"-15,-14 0-54 0,14 0-2 0,0 0-16 16,0 0 4-16,-21 6-24 0,18 14-22 0,-1 3-18 16,1 4 33-16,-1 2-12 0,2 1-2 15,1 0-20-15,0 0-26 0,1-1 5 0,0 0-13 16,0-16-3-16,0 5-39 0,0 2 6 16,0 1-18-16,0-2-1 0,10 18-7 0,-9-28-76 15,3 1-11-15,-4-3-32 0,0-2-15 0,3-3-57 16,-3-2-34-16,-1 0-49 0,1-2 19 0,0 0-186 15,-2-1-60-15,0-3 18 0,-1 0 28 16,-4-8 5-16,-1-6 27 0,0 5 11 16,-5-4 0-16</inkml:trace>
  <inkml:trace contextRef="#ctx0" brushRef="#br0" timeOffset="100456.43">1798 16252 529 0,'-11'-5'311'16,"6"-1"-45"-16,0 2-14 0,4-2-25 0,-3 2 2 15,4-3-32-15,1 4-2 0,2-1-21 16,7-5 14-16,5-1-36 0,5 2 30 0,2 1-21 16,10 0 10-16,0 2 22 0,-1 3-25 15,2 2-12-15,-14 0-29 0,9 0 7 0,4 0-32 16,43 14 8-16,-33-6-16 0,-1 3-11 0,0-1-2 16,-3 0-8-16,-4 4-15 0,-2-2 3 15,-5 1-22-15,-3 2 0 0,-5 3-1 0,-3 0-2 16,-3 3-7-16,-3 2-9 0,-8-2 7 0,-2 6-3 15,0-15 2-15,-11 23-18 0,3-11 16 16,-5-1-2-16,-2-5-2 0,-2 1-1 0,-3-2-7 16,-1 1 3-16,1-3-2 0,-3 2-2 0,-2-3-13 15,0-2 14-15,-2 1-7 0,2-2-5 0,-4-4-4 16,2-1-16-16,-2 0-13 0,-2-3-2 16,4-1 4-16,13-2-39 0,-4 0-9 0,-21-13-18 15,23 7-4-15,0-4-25 0,3-1-19 16,5 0-12-16,4 0-20 0,4 1-28 0,0 10 18 15,0-10-147-15,13-12-133 0,-3 10 43 16,5 2 16-16,1 4 36 0,3-3 27 0,4-2 18 16,4 6 32-16,-3-4-6 0</inkml:trace>
  <inkml:trace contextRef="#ctx0" brushRef="#br0" timeOffset="101101.16">2879 16431 573 0,'9'-3'355'0,"-1"-1"-41"0,-3 0-22 16,-3 0-7-16,0 0-50 0,-5-1-22 16,-1 0-25-16,-5-3 42 0,-7 0-26 0,2-1-23 15,-5 5-9-15,-1 1-19 0,0 2-22 16,9 1 7-16,-4 0-26 0,-22 18-10 0,17-3-28 16,0-1 14-16,2 4 1 0,1 1-19 0,3-1 4 15,2 2-13-15,5 1 1 0,2-3-5 16,2-4 14-16,3-9-17 0,0 3 6 0,0-1-20 15,14 7 16-15,-9-11-18 0,3-1-9 0,0-1-25 16,-1-1-9-16,3 0-13 0,19-12 3 0,-8 5-38 16,-3-3-5-16,-1 0-23 0,2-3 12 15,-5-1-18-15,1-3 5 0,-3 0-8 0,1 1 9 16,-3-1 11-16,-1 2 5 0,-2 1 10 0,-2 4 13 16,-1 4 8-16,1 2-4 0,-3-1 12 15,0 4 26-15,-2 1 5 0,1 6-7 0,-2-4 28 16,3 5 20-16,0 9-5 0,3 2 23 0,0-1 6 15,-2 3-8-15,3-2-2 0,1 2-15 16,1-3 4-16,1-2 16 0,3-1-15 0,-2-2-12 16,1-3 5-16,-1-4 8 0,0-2-5 0,-3 0-9 15,-7-3-1-15,12 0-9 0,14-12 1 16,-15 5 1-16,3-4-33 0,-2-5 0 0,0 1 13 16,-1-2-1-16,-1-6-1 0,-2 0-1 15,1-3-40-15,-4-1-18 0,2 1 5 16,-4-1 3-16,0 3 11 0,1 2 0 0,-2 2 4 15,-1 4 47-15,0 1 4 0,-1 6-10 0,0 1 15 16,0 3-15-16,0 5 25 0,0 0 16 16,-3-2 26-16,0 7 14 0,1 0 5 0,-1 13 7 15,0 5 18-15,1 2-6 0,1 3 8 0,1-13-6 16,0 9-8-16,0 2-12 0,13 34 4 0,-9-32-19 16,3-4-4-16,2 3-11 0,2-1 3 15,-1-4 6-15,1-3-39 0,1 0-14 0,-2-6-28 16,0-1-32-16,-1-4-36 0,-2-4-48 0,0-2 11 15,0-2-180-15,-7 0-62 0,0 0 31 16,8 0-277-16,-8 0 67 0,12-13 15 0,-9 7 61 16,-1 3 28-16,-1-2 40 0,-2-3-1 0,1 1 48 15,0-2 40-15,0-5 8 0,-13-15 9 16</inkml:trace>
  <inkml:trace contextRef="#ctx0" brushRef="#br0" timeOffset="101277.13">3135 16461 1085 0,'-4'-1'363'0,"0"-2"28"0,1 2-47 0,1 0-28 16,1 1-13-16,1-1-36 0,0 0-16 16,3 1-18-16,2 0-31 0,-1 0-22 0,2 0-38 15,1 0-27-15,-1 0-58 0,15 0-5 16,-12 0-118-16,8 0-62 0,1 0-80 0,3 0 22 16,23 9-302-16,-21-3 36 0,-2-5 33 0,2 2 27 15,-1-1 5-15,0 1 26 0,-1-1 18 16,-10-2 33-16</inkml:trace>
  <inkml:trace contextRef="#ctx0" brushRef="#br0" timeOffset="101655.64">3572 16453 777 0,'-1'0'403'0,"-3"0"-61"0,0 1 14 16,-8 7-13-16,-2 2 10 0,-3 2-17 16,4 5-15-16,-3 2-16 0,2 3-25 15,1-2-27-15,1 1-40 0,3-2-7 0,2-1-29 16,1 2-7-16,-1-5-27 0,7-9-12 0,0 3-7 15,0-2-25-15,0 0-9 0,13 4 14 0,-9-9-25 16,0 2-7-16,2-4-31 0,0-2-19 0,9-4-15 16,-3 0-5-16,3-5-13 0,-1-1-18 15,0-2-8-15,-1 0-14 0,0-4 11 16,-2-1-15-16,0 0 5 0,0 1 16 0,-2 1-4 16,-2 6-3-16,-2-3 9 0,1 6 8 0,-3 2-15 15,0 5 31-15,-3 1 25 0,0 0 3 16,0 0 16-16,9 21 3 0,-6-10 8 0,1 7 8 15,3-2-15-15,-3 0 7 0,5 0-10 16,0 0-3-16,0 0 3 0,3-3-14 0,0-3 2 16,0 4-22-16,-3-9-28 0,-1-2-22 15,1-1-32-15,2-2 8 0,-11 0-134 0,7 0-54 16,16-12 23-16,-8 5-329 0,3-2 48 0,-4-1 7 16,1 0 35-16,2 0 75 0,3-1 5 15,8 4 29-15,-2-4 40 0,1 4 1 0,1 0 44 16,5 0 3-16</inkml:trace>
  <inkml:trace contextRef="#ctx0" brushRef="#br0" timeOffset="102257.25">4762 16439 530 0,'6'4'475'0,"-2"0"-85"0,-1-1 4 0,-1 2-64 16,-1 1-26-16,0-2-29 0,-2 1-4 0,0 2-31 16,-2-3-21-16,-5 8-27 0,-4-3-14 15,-3-2-9-15,-1-1-28 0,-3-2-9 0,-1-3-15 16,-3 2-10-16,14-3-7 0,-7 0-10 0,-1 0-16 16,-19-12 6-16,20 6-16 0,1-4-5 15,4 0-15-15,3-3-1 0,3 3-14 0,5-3-16 16,0 13 3-16,0-13-22 0,20-16 9 15,-5 13 4-15,4 1-14 0,0 0-2 0,3 2-15 16,1 2 5-16,-1-3 15 0,2 2-15 0,-1-1 7 16,-1 1 8-16,0-1 0 0,0 0 7 15,-3 2-10-15,-4 0 7 0,-1 2 10 0,-4 0 4 16,-3 2-6-16,-1 2 3 0,-3 0-18 0,-2 1 10 16,-1 4 8-16,0 0 3 0,0 0 6 15,-10-4-3-15,5 5 1 0,1 1-13 0,-9 6 17 16,5-1 5-16,-1 3-1 0,1 3-3 0,3-3-3 15,0 9 16-15,1 2 1 0,2 0 11 16,2 1 9-16,0-7-14 0,0 6 28 0,15 28-11 16,-9-20 3-16,4 2-6 0,0 1 9 15,-1-1-25-15,-3 0 7 0,0-1-5 0,0 1 0 16,-3-4-2-16,3 3-16 0,-6-17 0 16,0 6 18-16,0 0-15 0,-14 21 3 0,4-24 0 15,-3-3 3-15,-1-1-4 0,-4-2-8 16,0-3 9-16,-2-2 1 0,-2-3-29 0,0 0 2 15,10-2-38-15,-4 0-15 0,-23-11-15 0,21 1-22 16,-2 0-28-16,8 0 13 0,1-4-98 0,4-2-23 16,1-4-42-16,2 3-17 0,4 9-22 15,0-5 27-15,0-3-167 0,19-17-50 0,-5 16 14 16,0 0 40-16,3 2 36 0,3 2 13 16,-1 0 22-16,3 0 24 0,1 1 41 0,0 0 5 15</inkml:trace>
  <inkml:trace contextRef="#ctx0" brushRef="#br0" timeOffset="102623.73">4960 16552 448 0,'4'11'481'16,"-2"-1"-89"-16,1 7 25 0,-1-1-17 0,-1 2-45 15,-1-6-12-15,0 0-36 0,0-2-25 0,0-1-23 16,0 2-34-16,0-2-12 0,0 1-34 16,0-2-11-16,0 0-8 0,0-2-12 0,0-6-28 15,0 7-9-15,0-7 5 0,0 7-26 16,0-7-13-16,0 0-8 0,-13 7-13 0,12-9-16 15,1 0-15-15,0-3-22 0,0 0-5 0,0-2-10 16,4-8-2-16,-4 5-3 0,7-16 0 16,-1 11-4-16,2-2 2 0,1 3 11 0,-1 2-1 15,1 3 1-15,4 1 10 0,-1 1 10 0,-1 4 11 16,-2 1 5-16,-9 2 24 0,12 0-2 16,12 17 1-16,-9-7 5 0,-1 3-5 0,-4 1-7 15,0-2-5-15,-3 7 21 0,0-4-20 0,-1 0 7 16,-2-3-18-16,-1-4 3 0,-2 1-19 15,0-3-29-15,-1 0-10 0,1-5-29 16,-1-1-32-16,0 0-33 0,0 0 11 0,0 0-164 16,-3 5-78-16,3-8 32 0,1 1-242 0,1 0 30 15,2-3 55-15,1 3 34 0,11-6 33 16,0-2 15-16,3 1 23 0,-1-3 27 0,2 1 38 16,-2-3-4-16</inkml:trace>
  <inkml:trace contextRef="#ctx0" brushRef="#br0" timeOffset="102869.39">5412 16402 712 0,'0'-10'429'0,"3"5"2"16,-2 0-59-16,-2 4 18 0,0 2 2 15,-1 2-9-15,1 2-4 0,-2 12-18 0,-4 4-44 16,4 4 10-16,1 2-6 0,0 4-24 0,-2 0-31 16,4-1-16-16,0 1-26 0,-1 2-29 15,0-3-24-15,1-17-11 0,0 6-17 0,0 2-24 16,0-3-37-16,0-1-6 0,0-2-60 0,0-3-42 15,0-2-12-15,0-5-68 0,0-5 11 0,0 0-191 16,6 9-83-16,-5-12 32 0,0-3-304 16,1 1 74-16,-1 0 21 0,1-2 38 0,4-7 54 15,-2-3 33-15,-3 5 29 0,-1-2 49 0,0 3-10 16,0 4 43-16,0-7-3 0,0 2 51 0</inkml:trace>
  <inkml:trace contextRef="#ctx0" brushRef="#br0" timeOffset="103052.88">5383 16597 290 0,'-3'-2'493'16,"0"2"-34"-16,1-2-21 0,0 0-36 0,0 2-29 16,0-1-31-16,1 0-32 0,0 1-17 0,3 0-22 15,0 0-26-15,4-1-33 0,0-1-46 16,10-1-32-16,3-2-61 0,2-2-66 0,1 2 2 16,2 1-150-16,-2-1-77 0,-4 2 19 15,4-2-322-15,-5 3 54 0,-5-1 17 0,2 1 40 16,-6 2 42-16,0 0 30 0,-8 0 16 15,8 0 3-15,0 0 49 0</inkml:trace>
  <inkml:trace contextRef="#ctx0" brushRef="#br0" timeOffset="103701.12">5632 16665 280 0,'-1'5'444'0,"2"-2"-9"0,-2 0-69 15,2 1 31-15,-1-1-30 0,4 1-22 16,-1-4-36-16,0 0-25 0,3 0-26 0,-1-1-33 15,1-1-17-15,7-5-23 0,2-2-34 16,-2 0-3-16,-1 0-21 0,-2-1-20 0,-2-1-17 16,-2 0-13-16,0 3-11 0,-5-1-15 0,-1 3-5 15,0 6 1-15,0-8-21 0,0 8-2 16,-11-13 5-16,7 10 3 0,-2 3-8 0,-1 0 5 16,-1 2-17-16,-6 4 22 0,0 3 6 0,0 2 8 15,2 3 9-15,3 5-9 0,3 0 14 16,2 0-5-16,2-7-15 0,2-2 12 15,0 2-8-15,19 18-6 0,-6-19 1 0,3 3 15 0,1-4-7 16,4-5 0-16,3 0-22 0,0-3 9 16,-11-2-7-16,6 0 1 0,4 0 5 15,28-18-13-15,-26 9 2 0,-4-1-24 0,2-3-7 16,-4 1-6-16,-3-2-10 0,-1 3 4 0,-5-3-11 16,1 4 4-16,-6 1 4 0,-2 2 2 15,-3 7-14-15,0 0 16 0,0 0 4 0,-18-11-1 16,0 13-7-16,1 3 7 0,0 1 3 0,2 2-1 15,-2 0 1-15,4 0 3 0,0 2-8 16,3-5 14-16,0 4-4 0,4-2-6 0,2-2-13 16,-1-2 4-16,4 0-12 0,-2 2 12 15,3-4-5-15,0-1 2 0,0 0 15 0,0 0-2 16,0 0 5-16,14 3 1 0,-10-1 6 0,1-4 5 16,0 4 5-16,0-2-4 0,2 0-3 0,-2 3 23 15,0-2 13-15,-5-1-3 0,16 15 3 16,-7-2 22-16,-3-1 6 0,0 4-23 0,-3 3 26 15,2 4-20-15,-4 3-9 0,3 1 10 0,-1 2-6 16,-2 1-21-16,2 3 8 0,1-4 2 16,-1 4-4-16,-1-4-17 0,2 1 18 0,-1 1-14 15,1-2-18-15,0-4-19 0,-1-1-8 0,-2-7-18 16,1-3-10-16,-1-4-9 0,-1-3-11 16,0-7-37-16,0 0-8 0,0 0 13 0,0 0-119 15,-8 8-34-15,4-11-64 0,1 1 30 16,0-3-213-16,-6-7 41 0,-1 2 37 0,-1-2-35 15,-1 0 50-15,0 1 37 0,2 3 21 0,-3-5 24 16,0 4 19-16,3-3 1 0,2 2 29 0</inkml:trace>
  <inkml:trace contextRef="#ctx0" brushRef="#br0" timeOffset="104215.99">6004 16651 220 0,'-1'-7'461'0,"1"3"-91"0,0 0-82 15,0 1 5-15,2 3-39 0,0-1 54 0,1 3-7 16,1 0-1-16,9 6-17 0,-3 4-6 15,1 0-18-15,-1 3-11 0,-1 0-15 0,1 2-10 16,-3 1-30-16,-1-2-16 0,1-2-10 0,0 0-4 16,-4-2-16-16,-1-6-22 0,0 2-12 15,-1-2-17-15,1-2 11 0,0 1-25 0,-1-3-5 16,-1 0 3-16,0-1-9 0,0-1-12 16,-1 0-20-16,1-3-13 0,0 0-7 0,-2-3-22 15,4-1-6-15,0-11-6 0,-2 9-13 16,0-6-4-16,12-16 3 0,-4 15-16 0,-2 2 13 15,1 0 3-15,-4 5-2 0,5 1 8 16,-3 6 3-16,1 2 8 0,-6 0 7 0,0 0 23 16,24 18 21-16,-16-2-9 0,1 2 24 0,2 6 2 15,-3-3-14-15,0 0 7 0,0-4-3 16,-2 4-12-16,-1 1 9 0,-1-4-14 0,-1-6-6 16,0-2 24-16,0-5-21 0,-3 2-17 15,2-5-17-15,-2-1-35 0,0-1-29 0,0 0-50 16,0 0 15-16,7-13-169 0,-2-4-75 0,-5 0 31 15,4-3-282-15,-1-3 55 0,-2 3 40 16,4-4 54-16,-3 2 33 0,1 2 29 0,0-1 31 16,0 3 35-16,0 2 1 0,1 2 36 15,-2 3-4-15</inkml:trace>
  <inkml:trace contextRef="#ctx0" brushRef="#br0" timeOffset="104349.84">6329 16581 397 0,'-1'-6'402'0,"-2"0"-40"15,2 0-4-15,-2 0-46 0,1 1-59 16,0 0-2-16,-2 1-28 0,2-1-25 0,0 2-4 15,1-1-22-15,-2 0-150 0,3 2-39 16,-1 0-41-16,1-1-96 0,0 1 13 0,0 2-293 16,0 0 49-16,0 0 17 0,13-13 13 0,-8 11 38 15,8-5 7-15,3 2-2 0</inkml:trace>
  <inkml:trace contextRef="#ctx0" brushRef="#br0" timeOffset="104570.93">6498 16424 600 0,'2'2'408'0,"-1"1"53"15,-1 1 0-15,-1 3-17 0,1 15-10 16,0-10-29-16,0 7-6 0,0 6-49 0,0 1-39 16,0 1-32-16,0 3 19 0,0-1-44 15,0 2-41-15,0-5 1 0,9 31-23 0,-7-36-21 16,3 0-17-16,-1-3-59 0,-1-2-53 0,-3-8-31 16,2 1-24-16,-2-3-40 0,0-2-65 15,3-2 11-15,-3-2-202 0,0 0-67 0,-3-2 34 16,3 1-221-16,-1-3 44 0,-1 0 30 15,2-1 32-15,-4-8 41 0,-3-4 15 0,2 0 51 16,2 2 0-16,-1 0 27 0,0 4 13 0,0 0-18 16</inkml:trace>
  <inkml:trace contextRef="#ctx0" brushRef="#br0" timeOffset="105100.86">6480 16682 388 0,'-1'-2'470'16,"2"0"-94"-16,1-1-41 0,0 1-41 0,0-1 20 15,1 1-3-15,1-1-12 0,1 2-11 16,2-2-19-16,-1 3-15 0,13-5-23 0,-6 5-19 15,-1-2-24-15,-1 2-17 0,-1 0-7 16,0 0-23-16,17 10 0 0,-11-2-19 0,-2-1-10 16,-1 1-5-16,-3 1-30 0,2 1-8 15,-1 0 12-15,-6-3-20 0,1 1 1 0,0-2-10 16,1-1-6-16,-3-2-12 0,1 0 8 0,0 1-13 16,0-1 7-16,-1 0-24 0,2-2 18 15,1-1-18-15,-1 0-2 0,0 0 3 0,2 0 10 16,2 0-1-16,14-11 0 0,-12 2-15 15,3 3 10-15,-2-4-8 0,-1 1-10 0,2-3 8 16,-2-2 9-16,4 4-13 0,-2 1 3 16,1-1-12-16,-2 4-4 0,-2 2 10 0,0 1 2 15,-2 3 9-15,-3 0 1 0,15 15 7 16,-7-2 23-16,1 6 7 0,-2 3-5 0,2 0-5 16,-2 6 18-16,-2 1-10 0,2 5 18 15,-6 2-3-15,3 2-7 0,-4 1 12 0,-2-2-9 16,2-1-5-16,-5-5-6 0,-1 3 12 0,1-5-12 15,-1-17 13-15,-10 20 1 0,2-14 14 0,-3-5-8 16,0-5 1-16,-3-4-19 0,14-4 7 16,-14 0 2-16,-17-9 1 0,13-3-2 0,3-3-7 15,-2 1-3-15,5-4-6 0,1-3-10 0,0 1 12 16,2-4-20-16,3-2-5 0,4 0-23 0,2 12 5 16,0-5-8-16,0-2-8 0,15-24-1 15,-6 27 3-15,3 3-73 0,2 2-37 0,0 2-58 16,2 0-43-16,6 4 21 0,1 2-144 15,1 2-59-15,2 0 38 0,1 1-276 0,-11 2 50 16,4 0 55-16,4 0 61 0,2 0 36 16,1 0 36-16,28 14 4 0,-23-9 47 0,-2 0 24 15,-3 2 24-15,-2 3-18 0,4-3 26 0</inkml:trace>
  <inkml:trace contextRef="#ctx0" brushRef="#br0" timeOffset="105251.25">7569 16944 599 0,'7'3'465'0,"-3"2"-79"0,1-3 34 0,-1 0 30 16,0 0-17-16,-2-2-48 0,0 0-36 15,0 1-20-15,-1 1-44 0,2-2-38 0,-1 0-31 16,-1 0-58-16,1 0-72 0,-1 0-77 16,0-2 0-16,-1 1-218 0,2 1 18 0,-4-2-326 15,0 4 16-15,-2-4 52 0,-3 1 41 0,-15-1-3 16,9 2 32-16,-9 0 46 0,-30-8 33 16,20 4 7-16,-5 0 15 0</inkml:trace>
  <inkml:trace contextRef="#ctx0" brushRef="#br0" timeOffset="128153.92">4287 17870 464 0,'0'0'165'16,"0"-14"-68"-16,0 14-11 0,0 0-13 0,0 0-6 16,0 0-8-16,0 0-10 0,0 0-5 15,0 0-26-15,0 0-26 0,0 0-109 0,0 0-157 16,0-12-28-16</inkml:trace>
  <inkml:trace contextRef="#ctx0" brushRef="#br0" timeOffset="150431.13">725 17505 439 0,'0'0'279'16,"0"-12"-38"-16,0 12-23 0,0 0-12 15,0 0-15-15,20-27 8 0,-22 23-19 0,1 1 11 16,-1-2-15-16,0 3 38 0,1-1-26 0,-1 1-35 16,0 0-28-16,0 1 13 0,-1 2-12 15,2 0-14-15,-1 2 24 0,0 4-3 0,-3 10-11 16,3 0-2-16,-2 1-17 0,1 1-16 15,1 2 22-15,0 1-31 0,0-2 10 0,2-1-18 16,0-9-15-16,0 2-7 0,0 2 6 0,0-1-10 16,0-4-6-16,0 1 1 0,0-3-6 15,0-7 0-15,0 7-18 0,0-7 10 0,0 0 12 16,13 9-4-16,-8-10-29 0,0-4 4 0,0 3 25 16,7-4-11-16,-2 1-1 0,0 1-6 0,-4 1 4 15,1 1-22-15,-2 2-1 0,-5 0 21 16,10 0 8-16,11 15-16 0,-9-6 23 0,-2 1-3 15,-1 2 15-15,0 0-9 0,-2 2 10 16,-2 3-12-16,3-1 4 0,-4-1 8 0,-2-5-17 16,3 15 6-16,-5-15-3 0,0 4 3 15,0 1-11-15,0 0 3 0,-14 14-6 0,7-16-6 16,-2 1-16-16,-1-3-36 0,1-6-43 0,-9 1 8 16,2-5-108-16,16-1-48 0,-13 0-42 0,-10-19 27 15,10 9-306-15,5-2 51 0,-2-3 31 16,-2 1 51-16,-2-4 29 0,4-3 27 0,1-6-9 15,1 11 35-15,3-6 33 0,-2 0 27 0</inkml:trace>
  <inkml:trace contextRef="#ctx0" brushRef="#br0" timeOffset="150649.71">657 17508 661 0,'2'-1'432'0,"1"-2"-83"0,-2 1-27 15,3-2-38-15,2 3-33 0,10-5 44 0,0 1-41 16,0-2-52-16,4 2-12 0,1 0-18 16,2 0-13-16,4 1-6 0,-1 3-42 0,3-4-41 15,1 3-7-15,1-1-71 0,-3 1-42 16,-1 0-50-16,-5-3-48 0,0 2-31 0,1-1 17 16,-5 3-285-16,0-5 32 0,-6 3-11 0,-2-2 27 15,-6 4 25-15,2-5 21 0,-3 3 77 0,1-2 4 16</inkml:trace>
  <inkml:trace contextRef="#ctx0" brushRef="#br0" timeOffset="151253.31">954 17256 394 0,'-15'-12'365'15,"-3"2"-36"-15,-2 0-31 0,-2 2-31 0,2 0-28 16,-1 0-2-16,-2 6-27 0,5-1 15 0,-6 3-51 15,12 0-20-15,-7 0 11 0,-27 17-24 0,21-8-18 16,1 2-3-16,0 1-2 0,2 5-9 16,-3 0 5-16,4 0-26 0,-2 4 4 0,1 3-10 15,0 1 6-15,0 1-3 0,1 1-9 16,3 4-8-16,-1 1-12 0,-1 2 19 0,4 5-7 16,4-3-9-16,1 0 1 0,-4 29 1 0,7-4 0 15,4-5-7-15,1 2-5 0,3-32-2 16,15 51 13-16,0-29-4 0,7-3 9 0,-2-3-2 15,3-4-2-15,3 0 5 0,3-2-3 0,0-7 2 16,0 0-11-16,4-5-7 0,-1 1-2 16,-4-13 10-16,2 0-10 0,3-5-13 0,2-3 10 15,-17-4-1-15,12 0-13 0,40-13-2 16,-24 1-11-16,0-5 9 0,-1-1 3 0,1-3-11 16,0-4-9-16,-2-4 14 0,-3 4-6 15,-7-5-15-15,2-5 0 0,-6-1 7 0,-2-2-5 16,-8 6 3-16,-4 4-10 0,-5 5-1 15,-1-2-1-15,0-2 3 0,-2 0-5 0,-2 0 13 16,-1-2-5-16,-4-2 8 0,3 0-11 16,-4 14 8-16,0-8-9 0,0-1 14 0,-17-32-2 15,7 31-4-15,-4-2 0 0,-2 0 1 0,-3 1-14 16,-2 0 8-16,-2 2-4 0,-3 2 7 16,-2 3 2-16,0 4 0 0,-4 2-1 0,1 4-2 15,-1 7-2-15,-1-1-4 0,-1 3-1 16,18 2-8-16,-10 0-16 0,-31 14-7 0,28-9-14 15,0 4-21-15,1-1-16 0,2 1-11 0,2 3 11 16,5 0-73-16,5 1-16 0,3 1-20 16,4 1-16-16,5-1-36 0,2-8 26 0,0 2-241 15,0 3-30-15,14 15 46 0,-5-11 28 16,4 1 41-16,3-6 20 0,-2 2 43 0,4-2 13 16,0 0 9-16,5-1-27 0</inkml:trace>
  <inkml:trace contextRef="#ctx0" brushRef="#br0" timeOffset="152575.84">2137 17449 285 0,'0'0'299'0,"0"0"-57"16,0 0-45-16,0 0 0 0,0-12-6 0,0 12-27 16,0 0-1-16,0 0 9 0,-16-20-30 0,13 18 7 15,3 2-24-15,0-4-4 0,0 4-10 16,0-2 10-16,0 1-2 0,-1-1-9 0,0 2-1 15,1-1-3-15,-1 0 16 0,0 1-6 16,1-1-4-16,0 1-20 0,0-1-8 0,0 0 11 16,0 1-8-16,-1 0-25 0,1-2-9 0,-1 2 19 15,1 0-6-15,0 3 6 0,0 0 0 16,2 3 1-16,-1 0 19 0,0 14 7 0,-1-11-5 16,12 28-3-16,-9-8 16 0,2 0-15 15,1-1-15-15,0 2 3 0,-3 2-13 0,4-2 0 16,-1 20 4-16,2-5-7 0,-2-3 1 0,-1-5-10 15,1-4-7-15,-2-6-1 0,1-5-21 16,-4-1 16-16,2-5-4 0,-1-3-10 0,-2-6 4 16,0 2 3-16,0-4-17 0,0 4-7 0,0-9 20 15,0 0-18-15,0 0 18 0,0 5-3 16,-2-9-2-16,-2 0-13 0,0-3 1 0,-1-3-9 16,-1-2 11-16,-1-3-12 0,0-2-6 15,1 1-12-15,1-6-2 0,-1 0-7 16,2-2 0-16,0 2-1 0,2-3-8 0,-1 1 5 0,2-2 5 15,1 2 4-15,-1 0-2 0,1 1 5 16,0 2-10-16,0 9 11 0,0-3-2 0,0-2 1 16,0 0-8-16,0 2 17 0,0 1 1 0,0 0-4 15,11-9-8-15,-4 10 14 0,-5 1-6 16,0 4-6-16,2 3 19 0,-2-2-9 0,2 5-4 16,-1-3-9-16,0 3 19 0,2 2-5 0,0 2 19 15,11 8 13-15,1 3 13 0,-2 2 6 16,2 0 12-16,-4 7-8 0,1-1 12 0,2 4-5 15,1 4 20-15,1 0-16 0,12 17 5 0,-4-3-11 16,-1 0 2-16,0-4-12 0,-5-4 4 16,-4-4-5-16,2-3 0 0,-3-5-26 15,-1-1 27-15,-1-4-29 0,-3-1 13 0,-2-6-18 16,0-2-4-16,0-1 13 0,1-4 12 16,-5 0-5-16,-2-3 19 0,-2-1-5 15,1-4-4-15,4-1-7 0,0-5-10 0,-1 0 14 16,-3-9-20-16,3-1 15 0,-4-1-17 15,0-1 9-15,0-3-6 0,0 9-14 0,0-6-15 16,0-5 25-16,0-3-22 0,0 0 14 0,-12-33-26 16,11 30 10-16,1-2-2 0,0 19-30 15,0-6 13-15,0 0-17 0,0 0-10 16,0 1-30-16,0 6-32 0,0 1-9 0,0 4-35 16,0 4 14-16,0 6-14 0,7-7-45 0,-9 9-17 15,2 1-14-15,0 4-27 0,0-2-23 0,3 12 27 16,-3-2-201-16,0-10-50 0,0 8 51 15,0 2 35-15,0 2 30 0,0 1 28 0,0 1 30 16,8 17-3-16,-4-17 38 0,3 1 1 16</inkml:trace>
  <inkml:trace contextRef="#ctx0" brushRef="#br0" timeOffset="152967.23">2811 17781 446 0,'0'-2'438'0,"2"-1"-41"0,0 0-57 0,0-1-4 16,1 4-29-16,0-4-44 0,-3 4-17 16,2-3-22-16,-2 4-7 0,-2 2-26 15,2 0 4-15,-2 2-13 0,2 2 1 0,0 18-10 16,0-11-16-16,0 5 1 0,0 3-6 0,0 3-5 16,14 25-9-16,-6-28 0 0,0-3-25 0,3 1 17 15,6-4-30-15,-7-3 1 0,-1-4-1 16,3 0-2-16,0-1-21 0,1-6 13 0,-5-2-32 15,4 0-2-15,14-19-7 0,-11 10 10 16,-4-2-30-16,0-5 12 0,-2-1 3 0,-1 0 1 16,-2 2-27-16,-2 0 16 0,-2 2-18 15,-1-5-14-15,-1 8-7 0,0-3 0 0,0-2-8 16,-13-15 25-16,6 17-25 0,-1-2 8 0,-4 7-21 16,-5 2 11-16,-1 4-24 0,-3 1-4 15,8 1-28-15,-5 0-16 0,-24 15-28 0,20-6 12 16,3 0-80-16,-8 4-35 0,5-1-26 15,3-3-19-15,7-1-25 0,2-1 28 0,6-3-234 16,0 0-6-16,4-4 48 0,7 0 29 0,-7-3 53 16,6 0-13-16,2 1 54 0,7-4 24 0,-1 0 13 15,6-1-31-15</inkml:trace>
  <inkml:trace contextRef="#ctx0" brushRef="#br0" timeOffset="153341.73">3036 17779 517 0,'12'1'357'0,"2"5"-25"16,-1-2 10-16,-2 5-45 0,2 2 16 0,2 8-23 15,-2-2 11-15,-3 3-15 0,-3 0-16 16,0 1-12-16,-2-4-19 0,0-2-15 0,-3-1-17 16,-2 0-24-16,0 1 15 0,0-15-42 0,0 9 5 15,0-2-20-15,0-7 5 0,0 8-18 16,0-8 10-16,0 0-40 0,0 5 6 0,0-5-26 16,-16 4 6-16,13-11-4 0,1 1-15 15,2-8-10-15,0 0-6 0,0 5-24 16,0-2-4-16,13-15-1 0,-8 10 5 0,1 0-19 15,1 1 25-15,0 1-23 0,3 3-2 16,-1-1-6-16,0 0 22 0,-2 7-14 0,1 1-7 16,1 4 1-16,-9 0 30 0,13 0-25 0,5 0-1 15,16 16 9-15,-17-11 2 0,4 9-11 0,-1-5 14 16,-3 3-18-16,-6-3 15 0,-1 2-17 16,-1-1-14-16,-7 0-18 0,1 1-27 0,-2-5-12 15,-1 5-38-15,3-7-29 0,0 5 13 0,-3-9-104 16,0 0-24-16,0 7-33 0,0 0-33 15,0-7 28-15,19 14-231 0,-6-11 28 0,2 2 9 16,5 1 37-16,2 0 62 0,6-3 35 16,5 2 8-16,7-3-4 0,-19-2 65 0,13 0 11 15</inkml:trace>
  <inkml:trace contextRef="#ctx0" brushRef="#br0" timeOffset="154591.06">4207 17599 636 0,'0'-2'337'0,"0"-1"-47"0,-1 1 12 16,2 4-23-16,-1-1-34 0,0 2 46 0,3 1-12 16,0 13 11-16,-1 0-21 0,-1 8-11 15,1-4-9-15,-1 3-4 0,5 15-10 0,-4-3-34 16,2-2 10-16,-2 1-27 0,-1 0-5 15,2-4-27-15,-1 1 5 0,0-6-27 0,-2-12-8 16,0 4-18-16,0 1-13 0,0-4-4 16,0 0-20-16,0-4-6 0,0 0 7 0,0-4-5 15,0 0 0-15,13 4-24 0,-13-11 7 0,-1 2-20 16,-3-2 8-16,8 0 2 0,-5-6 7 0,-1 0-14 16,-1-3-2-16,0-5-14 0,-4-3 12 15,3-2-14-15,-2-8 1 0,2 4-32 0,-3 5 7 16,4-4-3-16,0-2-18 0,0-3 20 0,2-1-7 15,1-1-13-15,-2 4 18 0,2 13 1 0,0-8-6 16,0-4 2-16,0 0 11 0,0-2-8 16,0 1-6-16,8 3 10 0,6-26 9 0,-7 29-12 15,2 2-1-15,-2-2 11 0,5 2-5 16,-3 0-7-16,6 2 1 0,3 0 17 0,1 3-3 16,3 3-8-16,-1 0-6 0,1 1 9 0,6 5-6 15,0 3 11-15,-14 0-3 0,30 12 17 16,-17-6 2-16,-3 3-8 0,-3 1 10 0,-2 3-15 15,-6 3 18-15,-1 1-9 0,-7-1-10 16,-3 2 1-16,-2-9 7 0,0 6-7 0,-18 11 4 16,7-6-11-16,-4 0 16 0,1-4-8 15,-2 1 20-15,0-3-19 0,-2-2 0 0,0 0-2 16,0-2-1-16,2 0 4 0,0-3 13 0,2 1-4 16,2-4-13-16,4-1 10 0,1 0-17 15,0-1 10-15,3 1-3 0,-1-1 0 0,3 0 13 16,0-2-17-16,0 5 9 0,1-5-19 15,0 5 21-15,1-1-2 0,0 6 6 0,11 16-19 16,1-6 6-16,0 2 9 0,5-2 33 16,2-3-21-16,3 1 8 0,2 1 1 0,2-1 2 15,3-3 9-15,0 1 15 0,6-7-29 16,-6 1 9-16,0-5-10 0,1 0 4 0,0-4-11 16,-16-1-10-16,7 0 8 0,26-10-4 0,-19-2 7 15,-2 2-16-15,-2-7 17 0,-6 6-28 16,2-4 16-16,-2 1-1 0,-7-1-19 0,-2 0-8 15,-2-4 5-15,1-2-21 0,-2-4 13 16,-2 2-2-16,1-2-11 0,0 0 17 0,0 3 3 16,-5 5 6-16,1 3-21 0,0 4 5 0,-1 10 4 15,0 0 10-15,0 0-13 0,-12-10 18 16,8 13-14-16,0 1 21 0,-3 11-6 0,-1 0 5 16,2 1 7-16,2 1 2 0,0 11-15 15,2-3 16-15,2-5 13 0,0-10-15 0,0 2 2 16,12 17 11-16,-3-15 0 0,1-3-6 0,1-2-6 15,3-2 5-15,2-7 2 0,-6 0-16 16,3 0 7-16,24-12 16 0,-15 4-20 0,-5-2-15 16,1-3-13-16,0-1 13 0,0-2-8 0,-1-1-11 15,2-1 13-15,-3-3-4 0,0 2-4 16,-2 1 14-16,0-2-17 0,-3 2 19 0,-1 2 0 16,-1 4 9-16,-3 4-1 0,-2 2 8 0,-1 0-21 15,0 4 8-15,-1-1 7 0,-2 3 10 16,0 0-11-16,1 8 26 0,-4-3-12 0,0 11 17 15,0-4-6-15,-1 9 17 0,-2-1-24 16,0 15 27-16,2-2-14 0,0 4 9 16,4-18 13-16,0 8-4 0,0 6-13 0,0 3 2 15,0-2 3-15,0-2-22 0,0 1 9 0,0-8-3 16,0-1 28-16,0-6-6 0,0-2-48 0,0-2 8 16,0-4-21-16,-6-5-19 0,-5 5-37 0,3-9-29 15,3-1-27-15,-2-7-45 0,3-1 16 16,1 3-94-16,-4-7-37 0,6-4-43 0,-1-1 29 15,0-1-264-15,2 6 53 0,0-8 37 0,0-3 6 16,0-2 45-16,0 3 30 0,12-19-2 16,-10 23 26-16,-2 8 57 0,0-3 24 0,0-2-30 15</inkml:trace>
  <inkml:trace contextRef="#ctx0" brushRef="#br0" timeOffset="154859.28">5245 17752 588 0,'-2'-15'378'0,"0"3"-7"16,2 5-37-16,0 0-43 0,0 7 32 0,0-10-1 15,0 3-26-15,0 7-17 0,0-7-8 16,0 7-9-16,14-15-33 0,-3 8-19 0,1 3-15 16,0 3-14-16,-12 1-12 0,14 0-5 0,20 14 10 15,-12-4-32-15,-5 4-1 0,0 2-14 16,-2 2 7-16,-4-2-30 0,0 1-18 0,5 8 9 16,-11-2-32-16,-3-2 9 0,-2-14 0 0,0 5-12 15,-13 16-8-15,2-15-4 0,-2-3-16 0,-5-3-11 16,2 1-50-16,-1-6-25 0,7-2-44 15,-1 0 9-15,-4 0-102 0,-11-12-50 0,15 2-44 16,6 1-63-16,-2 0 31 0,7-2-238 16,0-1 51-16,0 3 38 0,0-3 35 0,14-19 23 15,-8 15 29-15,3-1 24 0,2 1 25 16,-1-1 35-16,4 4-13 0</inkml:trace>
  <inkml:trace contextRef="#ctx0" brushRef="#br0" timeOffset="155211.34">5484 17671 947 0,'10'11'367'0,"0"3"71"0,-2 1-36 15,0 2-40-15,-1 4-17 0,1 6-10 16,-1-2-39-16,-3-3-24 0,0-1-23 0,0-4-8 16,2-1-42-16,0-3-11 0,-3-4-13 0,0-1-31 15,3-3 2-15,-2-2-34 0,-4-3 1 16,10 0-20-16,4-13-30 0,-6 8-7 16,-2-4-33-16,3-2-16 0,-1 0-14 0,4-4-7 15,-4-1-11-15,2 3 10 0,-2-3-11 0,3-2 16 16,-4 3-3-16,0 1-5 0,0 2-8 0,-3 5 25 15,0-3-1-15,-2 3-1 0,-2 4 8 16,3 2 8-16,0 1 9 0,-3 0 6 0,0 0 18 16,5 9 16-16,1 7-12 0,-3 2 2 0,3-1-5 15,0 6-6-15,2 5 17 0,-1-6-29 16,2-6 10-16,-3 4 3 0,2-4-21 0,-2-3 19 16,-1 0-19-16,0-4-16 0,3-1-14 15,1-8-34-15,-9 0-40 0,12 0-25 0,18-16 9 16,-17 7-122-16,-5-1-46 0,3 0-55 0,-2-2 30 15,1-1-252-15,3 2 48 0,0 1 51 0,1 0 25 16,0 4-5-16,3-3 60 0,-5 1 32 16,6 1 23-16,-1 0 20 0,-4 6 12 0,-1-1-2 15</inkml:trace>
  <inkml:trace contextRef="#ctx0" brushRef="#br0" timeOffset="155886.15">6124 17786 400 0,'0'-2'485'0,"-1"-1"-93"0,0 2 36 16,-2-1-59-16,1 0 0 0,-2-2-19 0,0 1-19 15,0 3-24-15,-3-3-15 0,2 3-14 0,0 0-16 16,-1 0-12-16,1 3-26 0,-14 4-17 16,5 0-13-16,0 5-16 0,4 1-8 0,-5 6-19 15,0 4-3-15,4-1-25 0,3 2-21 16,1-1-9-16,7-2-9 0,0-2 1 0,0-10-28 16,0 3-6-16,13 10-7 0,-4-11-5 15,1-7-42-15,0-8-15 0,-10 4-27 0,27-9-25 16,-12-1-17-16,-2 0-27 0,0-5-2 0,1-1-13 15,-2 2 11-15,-2-1-60 0,-4-3 8 16,2 0 0-16,-2-3 15 0,2-2-9 0,-2-1-1 16,0-2 1-16,-3-2 29 0,0 2 1 15,0 1 2-15,-2-3 35 0,-1 15 12 0,0-8 23 16,0-1 15-16,0 2 20 0,0-4 20 16,0 2 20-16,-16-19 29 0,12 20-4 0,1 4 23 0,-4 0 14 15,1 2 0-15,1 5 6 0,0 0 12 16,1 2-8-16,1 2-14 0,0 2-1 0,0-1 14 15,2 3-19-15,-1 1 14 0,1 1 5 0,1 0 1 16,0 0 5-16,-3 12 6 0,2 6 16 16,1-7 2-16,0 6 11 0,0 7 0 0,0 4 20 15,12 31-26-15,-8-24-11 0,5 20 15 0,0-6-13 16,1 1-10-16,-4-6-7 0,1-4-9 0,-3-5-10 16,7-6-6-16,-5-5-17 0,0-4-3 15,0-4-6-15,2-6-4 0,0-3-1 0,0-1-2 16,1-6-35-16,-9 0-22 0,11 0 3 0,7-15-13 15,-8 3 0-15,0-3-16 0,-1 3 15 16,-2-2-17-16,2-1-14 0,-2-5 7 0,0 0-3 16,0 0-10-16,1 4 13 0,-2-3-2 0,2 2 23 15,-4 8 4-15,0 0-12 0,1 3 6 16,-1 2 19-16,-2 4 16 0,-2 0 12 16,13 13-1-16,-4 0 24 0,4 10 0 0,-1 2 23 15,2 4-22-15,-2 2 15 0,1-3-7 0,-5 4 18 16,1-6-21-16,1-4 6 0,1-3-27 15,-3 1 19-15,1-6-36 0,-1-2-5 0,-3-3-32 16,1-7-29-16,-6-2-54 0,0 0-51 16,19-18 16-16,-11 8-123 0,1-5-44 0,-3-6 30 15,-6 12-319-15,0-5 59 0,0-5 49 0,0 0 34 16,0 0 39-16,0 0 33 0,0-2-2 0,0-1 35 16,0 0 26-16,10-23 20 0,-8 24 23 15</inkml:trace>
  <inkml:trace contextRef="#ctx0" brushRef="#br0" timeOffset="156031.53">6512 17585 256 0,'-6'-7'504'0,"0"4"-122"0,1-2-34 16,1 4-48-16,1-2-79 0,1 3-41 0,0 0-56 16,-1 2-54-16,1-2-75 0,2 2 0 0,0 1-241 15,-1 1-107-15,-1 2 1 0,2 1 1 16,3-3 41-16,2 16-20 0</inkml:trace>
  <inkml:trace contextRef="#ctx0" brushRef="#br0" timeOffset="156711.12">6794 17841 309 0,'3'0'491'0,"-2"-1"-100"15,0-2 31-15,-1 1-40 0,-1-2-5 0,0 0-31 16,-1 1-17-16,0-1-29 0,-1-1-12 15,0 1-33-15,-2 3-3 0,0 0-42 0,0 0-23 16,-2 2-3-16,-5 6-25 0,0 1-18 0,-3 14 5 16,1-2-22-16,2 4-9 0,2 2-28 15,3 2 11-15,-1 1-11 0,8-5-8 0,-1-1-27 16,1-11 18-16,0 2-24 0,0 1-5 16,16 10-5-16,-13-16 12 0,6-4-23 15,4 0-11-15,-3-11-4 0,4 0-15 0,2-4-26 16,3-8-9-16,-3 2-3 0,1-2-13 15,-2 0-9-15,3-1-2 0,-2-3-15 0,-3 3 23 16,-5-1 7-16,1 4-5 0,3 1 14 0,-7-1 15 16,5 3 16-16,-3 1 17 0,1 4 7 0,-4 1-6 15,-1 2 4-15,-1 3-1 0,-2 2 14 0,0 0 11 16,10 14 0-16,-4 5 15 0,-5 2-6 16,3 3 5-16,1 0-8 0,1 2 13 15,0-2-10-15,3 0 2 0,-3-4-5 0,0-1-5 16,3-3-6-16,-4-3-20 0,9-5-17 15,-5-7-38-15,-9-1-15 0,9 0-34 0,3 0-28 16,12-14 14-16,-14 3-51 0,2-1-37 0,-4-3-10 16,5-5-30-16,-6-3-8 0,1 3-3 15,-2 2-1-15,-2-2 22 0,4-2-19 0,0-1 10 16,-1-5 48-16,0 0 26 0,-1-1 16 16,-1 1 94-16,0-1 32 0,0 0 36 0,-3 5 20 15,1-1 38-15,-2 3 38 0,0 1-13 0,-1 4 47 16,1 2 19-16,-1 6 24 0,1-1-2 15,0 3 3-15,0 3-20 0,-1-2-12 0,1 4-2 16,0 2 21-16,-1 0 7 0,0 0-9 16,8 25 9-16,-2-2-3 0,1 4-19 0,-1-1 11 15,3 27-7-15,-1-4-9 0,1 0 0 0,-3-1-10 16,-3-3-45-16,2-3-10 0,-5-23 0 0,0 8-26 16,0-1-6-16,0 0-33 0,0-5-41 15,0-4-39-15,0-2-44 0,0-6-54 16,8-9 16-16,1 7-191 0,-5-14 30 0,0-3-297 15,-7-5-10-15,3 7 69 0,0-5 13 0,0-3 40 16,-5-21 51-16,0 12 25 0,5 6 34 16,0 2 48-16,-2 2 28 0,-1-1-3 0,3 1-30 15</inkml:trace>
  <inkml:trace contextRef="#ctx0" brushRef="#br0" timeOffset="157009.91">7229 17816 1045 0,'0'1'361'0,"0"1"-46"0,0-1 23 16,2 0-25-16,1 1-44 0,1-1-30 0,2-1 2 16,2 3-49-16,13-3-8 0,0 0-29 0,-10 0-3 15,7 0-28-15,3 0-6 0,2 0-16 0,-1 0-15 16,3 0-4-16,-3 0-7 0,-2 0-14 16,-1 0 3-16,15 5-16 0,-21 3 24 0,-3 5-9 15,3 0 18-15,-1 4-10 0,-5 2 4 16,1 5 2-16,-4 2 0 0,0 1-12 0,2 0 11 15,0-3-15-15,-2 2-14 0,-3-8-18 0,-1-9-21 16,0 2-39-16,0 2-34 0,0-2 8 16,0-2-95-16,0-1-15 0,0-8-52 0,-2 5-55 0,2-12 28 15,-3 3-242-15,8-5 5 0,1-1 40 16,-2-1 14-16,-1-4 35 0,-3 7 26 0,0-6 24 16,14-23 24-16,-12 9 47 0,5 8-26 15</inkml:trace>
  <inkml:trace contextRef="#ctx0" brushRef="#br0" timeOffset="157154.29">7675 17742 645 0,'-3'-6'412'0,"-1"2"-70"0,1 0-23 15,1 3-63-15,-1-1 9 0,0 2-60 0,1 0-39 16,-3 2-57-16,4-1-62 0,-2 1-68 16,1 1 0-16,-2 1-341 0,4-1-9 0,-3 4 1 15,2-3 19-15,1 1 38 0,-1 1 18 16,0 1 4-16</inkml:trace>
  <inkml:trace contextRef="#ctx0" brushRef="#br0" timeOffset="157443.57">7676 17911 613 0,'4'15'422'0,"2"0"-72"0,-1 2 55 16,3-1-58-16,2 1-27 0,-2 0-40 16,0-1-28-1,-1-5-29-15,-4 2-28 0,7-5-17 0,-2 0-6 0,3-5-25 0,2 0-10 16,-7-3-9-16,2 0-20 0,5 0-6 0,13-13-33 15,-7 5-7-15,-4 0 9 0,0-3-15 0,1-2 4 16,-2 0-18-16,3-2-12 0,-6 0 12 16,0-1 0-16,-4 1 0 0,-3 3-6 0,-4 0-17 15,1 3 9-15,0 1 3 0,-1 8 12 0,0-9-2 16,-14-9 0-16,4 9-12 0,1 4-5 0,-1 0-18 16,1 1-24-16,-1 4-35 0,1-1 5 15,0 0-117-15,9 1-42 0,-7 0-71 0,-1 0 28 16,0 0-259-16,1 0 49 0,7 0-5 0,-7 0 60 15,-13 15 39-15,16-12-2 0,4 2 36 16,-1 0 25-16,11-1 7 0,9 0 5 0</inkml:trace>
  <inkml:trace contextRef="#ctx0" brushRef="#br0" timeOffset="157806.54">8056 17958 408 0,'10'15'415'0,"-5"1"-55"0,2 0 2 0,-1-1-62 15,-1-3-16-15,-3 3-50 0,-1-5-27 0,-1-10 30 16,0 9-9-16,0 0-23 0,0-3-24 15,0-6-17-15,0 9-8 0,-12-1-19 0,10-7 4 16,-1-5-20-16,-3 4 9 0,4-2-16 0,-3-2 6 16,3 3 6-16,-1-6-3 0,2 0-1 15,1-1-7-15,-1-4 6 0,1 12-24 0,0-13-7 16,12-12-22-16,-4 10 11 0,3-4-23 0,0-1-7 16,1 5 18-16,-2 3-6 0,1 1 1 15,3 2 5-15,-3 1-17 0,-2 3-10 0,1 2 4 16,10 0 21-16,-12 3 18 0,12 11-23 0,-9 1 19 15,-1 5 7-15,-8 4-8 0,3-4 8 16,-3 0 1-16,-2 3-6 0,0-4-9 0,0-5-6 16,0 3-7-16,0-1-6 0,0 3-6 15,0-4 4-15,0-1-7 0,0-3-71 0,0 0-39 16,0-8-47-16,11 7-38 0,-1-7 15 0,-1 0-179 16,-2-5-55-16,7 0 33 0,5 3-296 15,2-3 41-15,5-3 82 0,4 4 32 0,2-1 23 16,2 2 30-16,5-2 63 0,1 4-3 15,-21 1 27-15,12 0 21 0,4 0 17 0,0 0 35 16</inkml:trace>
  <inkml:trace contextRef="#ctx0" brushRef="#br0" timeOffset="157939.4">8824 18091 394 0,'4'1'444'0,"-1"-2"8"16,-3-1-12-16,0 3-43 0,2-2-58 0,4 0-62 16,-6-1-11-16,-1 1-44 0,-3 1-37 15,3 1-21-15,2 1-158 0,-1-5-83 0,-2 2-83 16,3-2 13-16,-3 0-314 0,-1 0 35 15,0-1 30-15,-1 0 59 0,1 0 23 0,3 3 27 16,2-12 6-16,5 5 17 0</inkml:trace>
  <inkml:trace contextRef="#ctx0" brushRef="#br0" timeOffset="171627.02">11344 17902 551 0,'0'0'340'15,"0"0"1"-15,25 4-34 0,-25 18-3 16,8 5-40-16,2 5-5 0,-3 0 23 0,1 3-47 16,-1 0 3-16,2 5-19 0,-2-7-33 0,-1-2-5 15,1-1-28-15,-3-5-6 0,0-4-4 16,-2-3-20-16,0-6-5 0,-2 2-12 0,2-4-6 16,-2-4 8-16,0-6-10 0,0 6-16 15,-8-9 0-15,2-4-22 0,2-2 2 0,-5-3-6 16,-2-2-8-16,4-3-25 0,2-4 9 0,-3 0-18 15,3-3 9-15,1-3-23 0,4-5-4 16,0 16 1-16,0-9-8 0,0-1 10 0,0-1 2 16,15-25-14-16,-10 32 10 0,-1 5-3 0,5 1 2 15,-2 5 8-15,3 3-13 0,-3 6 1 16,5 0 9-16,19 19 13 0,-13-2 15 0,2 3 10 16,1 5 25-16,-1 5-11 0,1 2 8 15,-3-1-3-15,3 1 14 0,-4 0-18 16,1-3 5-16,-7-3-12 0,4-2-6 0,-7-5 12 15,-2-1-35-15,-2-4-32 0,-4-3-23 16,0-11-49-16,0 0 8 0,0 6-142 0,-8-2-73 16,0-12 27-16,-3 4-293 0,-2-3 49 0,-4-1 39 15,3-2 25-15,-2 1 14 0,-2-1 22 16,-2 1 58-16,6-1-7 0,-6-1 54 0,1-2 28 16,2-1-8-16</inkml:trace>
  <inkml:trace contextRef="#ctx0" brushRef="#br0" timeOffset="171823.65">11312 18150 565 0,'2'1'416'0,"1"2"-71"0,1-2 62 15,0 4-38-15,8-3-10 0,-1 4-46 16,6-2-27-16,7 0-23 0,1 0-24 0,5-1-38 16,-2 1-10-16,1 0-27 0,0 0-17 0,-2-1-41 15,0-2-87-15,0 1-1 0,2-1-128 16,-20-1-86-16,10 0 18 0,12-15-329 0,-16 10 44 15,-3-4 34-15,1 2 23 0,-4-1 34 16,-2 0 25-16,-2 2 26 0,1-6 0 0,-4 4 11 16</inkml:trace>
  <inkml:trace contextRef="#ctx0" brushRef="#br0" timeOffset="172347.54">11651 17895 439 0,'-10'-18'448'0,"-3"-1"-91"16,-2-1-11-16,0-1-57 0,-3 3-37 16,-1 0 19-16,-2-2 12 0,-2 2-48 0,-2 3 0 15,-4 5-51-15,1-2-7 0,-2 2-18 16,-2 8-14-16,0 0-16 0,14 2-5 0,-6 0-3 16,-31 11-30-16,29-1 0 0,-1 3 7 0,0 5-16 15,-13 14 3-15,4 4-10 0,5 3-3 16,6 4-5-16,6 3-10 0,4 3 7 0,0-3 1 15,5 4 0-15,1 4 2 0,5-3 5 0,4 2 8 16,-3 1-18-16,3-28 11 0,0 9-10 16,20 52-10-16,-11-42-7 0,7-4-6 0,5-5-2 15,3-5 13-15,2-3-19 0,2-7 13 0,10-5-11 16,5-7 2-16,10-3-21 0,-5-5 3 0,-25-1-5 16,50-10-3-16,-23-3 18 0,-8-2-19 15,2-3 3-15,-2-2 5 0,-4-4 3 16,-1-4-15-16,-3-4 3 0,-1 0 2 0,-4-2-1 15,-2-4-14-15,2-2-4 0,-7-3 18 0,-6 1-2 16,0 0-18-16,-2 1 18 0,-1 2-13 16,-12 0-1-16,2 3 3 0,-3 0-2 0,0 21 2 15,0-4-1-15,-15-22-6 0,6 18 13 16,-5 4 3-16,-1-2 1 0,-3 3-3 0,-4-1-14 16,-1 2 4-16,-2 1 4 0,-4-1-22 0,-2 7-8 15,-1 0-18-15,1 1 6 0,-1 4-15 0,1 2-26 16,-3 2-34-16,16 1 12 0,-3 0-83 15,-2 0-30-15,-23 12-42 0,33-3 24 0,3 0-257 16,2 7-35-16,8 0 41 0,0-11 45 16,20 15 31-16,-4-11 28 0,14 8 18 0,6 0 46 15,4 2 46-15,10-2-50 0</inkml:trace>
  <inkml:trace contextRef="#ctx0" brushRef="#br0" timeOffset="173158.21">15396 18056 666 0,'14'3'360'0,"2"4"-38"15,1-3-14-15,-1 7-11 0,-4 5-37 0,-3 0 19 16,4 10-3-16,-1 1 1 0,0 5-20 16,-3 4-4-16,-2 3-32 0,1-3-13 0,-2 1-14 15,-3-4-20-15,-2 3-9 0,-1-7-20 16,0-17-11-16,0 6-20 0,0 1-16 0,0-3-11 15,0-2 7-15,0-4-31 0,0-2-7 16,-17 0-47-16,12-12-49 0,0-8-33 0,0 3 9 16,-2-11-76-16,5-3-22 0,1 0-8 0,-1-5 2 15,2-4-4-15,0 17-16 0,0-12 27 16,0-5-8-16,13-40 25 0,-6 35 3 0,1-2 39 16,-3 4 28-16,2 7 24 0,-5 7 40 0,0 2 46 15,1 3-4-15,1 5 23 0,-2 2 27 16,2 3-1-16,-3-1-7 0,3 3-10 0,2 2-5 15,0 2 51-15,2-1 11 0,-2 1 7 0,5 0-7 16,20 10 2-16,-13 0-11 0,6 2 7 16,-1 4 5-16,7 0-13 0,-2 5 5 0,-1 1-23 15,-5 4 6-15,-3 2-2 0,-6-4 3 16,-6-2-5-16,-6-1-9 0,-1-10 2 0,0 3-2 16,-15 18-13-16,-2-16-15 0,-4-2 3 15,1-2-15-15,-6 1-4 0,4-6 14 0,-4-2-26 16,5-1 18-16,-1 4-13 0,5-6-1 0,1-2-5 15,8 0 3-15,-1 0-20 0,0 0 9 16,2 0 0-16,-5-11-14 0,9 8-3 0,2 0 15 16,7 1-23-16,-8-1-5 0,12-4 3 0,5 5-4 15,4 1 19-15,-2-1-15 0,-8 2 9 16,9 0 4-16,25 12-10 0,-17-8-4 16,-2 3-6-16,3 1 19 0,-5 2-24 0,1 2 20 15,0 1-12-15,-4 1 3 0,-3-6 17 0,-4 7-6 16,-6 3-13-16,-3-7 22 0,0 1 10 15,-4-3-7-15,-12 4-15 0,-1-4 17 0,-8-2-9 16,-7-2-19-16,-6-1 6 0,-1-1 13 16,-4-1-15-16,19-2-37 0,-12 0-41 0,-40-12-38 15,35 7 9-15,5-1-120 0,2-8-23 16,4 2-77-16,12-2 31 0,-3-2-259 0,12 0 15 16,6 7 61-16,0-3 51 0,0-5 31 15,24-16 4-15,-9 18 30 0,4-3 31 0,-1-6 8 16,4 2 9-16,2 1 30 0</inkml:trace>
  <inkml:trace contextRef="#ctx0" brushRef="#br0" timeOffset="173693.64">16037 17904 529 0,'-7'-16'322'0,"-3"0"-21"15,-1-4-27-15,-6 4-23 0,-2 3-12 16,-1 0-24-16,-3-2-3 0,-5 3-3 0,2 0-24 15,-2 3 23-15,-3-1 3 0,-1 6-41 16,-2-4-22-16,4 4-7 0,-2 1-1 0,14 3-9 16,-7 0-15-16,-2 0-7 0,-29 16-7 0,28-7-18 15,2 4 1-15,-17 14-6 0,6 2 12 0,2 5-5 16,6 4 7-16,4 2-1 0,0 10-6 16,3 5 23-16,11-5-4 0,-5 0-21 0,5 3 19 15,4 0 11-15,2 1-26 0,1-3-3 16,4-26-6-16,0 10 3 0,13 43-22 0,-6-35 0 15,3-2-17-15,6-5-4 0,4-1 9 16,-2-4-4-16,8-2-7 0,4-3 8 0,0-5-21 16,6-3-7-16,4-1 12 0,4-5 4 0,6-2-26 15,2-6 27-15,1-1-9 0,-28-3 5 16,49-12-31-16,-23 4-6 0,0-4-3 16,-4-5-9-16,0 0-7 0,-4-5-8 0,-2-1-9 15,-1-1-8-15,0-1 15 0,3-4 1 0,2 3-4 16,-5-1-3-16,0-2 11 0,-4 0-6 0,3 0 13 15,-11-3-2-15,-1 1 13 0,-7-2-17 0,-4 1 21 16,-2 1 8-16,-6-6-3 0,-5-2 16 16,-3 17-9-16,0-9-1 0,-13-47 10 0,-2 35 1 15,-2 6 0-15,-2 6-7 0,0 2 1 0,-2 5-11 16,-3 0 3-16,-4 4 6 0,-4 1-12 0,-3 5-12 16,-5 1-34-16,-2 4-40 0,-2 4-27 15,1 2 11-15,19 3-145 0,-25 0-62 0,-71 20 28 16,56-7-271-16,3 5 47 0,8 2 37 0,-5-1 25 15,4 0 57-15,0-1-3 0,2 0 60 16,-3 0 7-16,-8 1 11 0,3-5 27 0</inkml:trace>
  <inkml:trace contextRef="#ctx0" brushRef="#br0" timeOffset="174189.46">11624 18340 770 0,'1'2'256'16,"2"-2"-32"-16,1-2-48 0,0 4-10 0,-4-4-7 16,-2 8-26-16,0-6-6 0,4 1-30 15,-2-1 4-15,-2-1-22 0,6-2 0 0,-6 3-42 16,2-3-33-16,0 1-58 0,-4 2-32 15,6-5 9-15,-2 4-291 0,6-4 36 0,-6 0-23 16,7 0 15-16,-6-2 5 0</inkml:trace>
  <inkml:trace contextRef="#ctx0" brushRef="#br0" timeOffset="174727.9">15180 18048 445 0,'3'4'189'16,"-3"-7"-7"-16,0 6-25 0,1 0-24 0,-2-3-17 15,1 0-11-15,0-1 10 0,3 1-27 0,-4 0-21 16,-4 0-9-16,5-2-8 0,0 4-37 16,-4-1 6-16,6-1-1 0,0-1-161 0,-5-1-115 15,3-1-89-15,-1 3 32 0,-2-1-20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15:3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19234 15041 251 0,'0'0'468'0,"0"0"-85"16,0 0-63-16,14 0-19 0,-14 0-56 0,0 0-29 16,0 0-6-16,0 0-22 0,0 0-22 15,0 0-18-15,16 8-17 0,-16 2 42 0,0 7-31 16,0 4-3-16,0 3-8 0,-11 27-26 0,9-24-4 16,-1-3-3-16,0 1 1 0,1-6-20 15,-1 2-23-15,1-1 24 0,1-8-51 0,-1-1 27 16,2-2 11-16,-1-3-21 0,0-1 22 15,0-2-32-15,0 0-5 0,1-3-5 0,0-2 8 16,-2 1-16-16,1-3-21 0,-1 0-11 16,1-2 23-16,-2-9-12 0,1-2-2 0,0-3-10 15,-1 3-6-15,2-4-17 0,0 1 26 0,-1-1 0 16,1 2 8-16,1 9 0 0,0-4-15 16,0-3 13-16,16-17 0 0,-10 16-16 0,4-1-6 15,0-1 20-15,1 2 2 0,1 1 20 0,3 5-2 16,3 0-1-16,-4 3-2 0,-2 1 1 0,-2 2 12 15,1 6-8-15,-11 0 14 0,11 0 8 16,11 22 7-16,-14-6 9 0,0 7 7 0,-3-1-4 16,-2 5-10-16,-3-13 0 0,0 6-5 0,0 4 1 15,0 0-16-15,-12 24-1 0,5-26 5 16,0-3-13-16,3-5-42 0,-2 1 0 0,4-5-3 16,0-3 3-16,-3-5-130 0,4-2-79 15,2 0 24-15,-1-3-257 0,2-1-29 0,-1 0 25 16,0-4 43-16,7-10 52 0,-6 2 8 0,2 0 29 15,-3-1 30-15,2-1 11 0,0 1-7 16</inkml:trace>
  <inkml:trace contextRef="#ctx0" brushRef="#br0" timeOffset="179.98">19329 15107 480 0,'-3'0'416'0,"0"0"-55"0,0 0-23 16,2 1-31-16,2-1-41 0,1 1-17 0,2-1-15 15,2 3-15-15,13 1-29 0,3-2-36 0,-1 2-15 16,11-1-87-16,2-2-48 0,-2 2-70 16,-18-3-66-16,10 0 11 0,5 0-323 0,2 0 32 15,31-12 27-15,-30 7 26 0,-2 2 34 16,0-3 2-16,5 3 28 0</inkml:trace>
  <inkml:trace contextRef="#ctx0" brushRef="#br0" timeOffset="599.6">22580 15054 675 0,'0'19'335'16,"0"2"-29"-16,0-10-10 0,0 6-57 0,-11 22-20 15,7-16-24-15,-2-3-23 0,-1-2-13 16,2-3-28-16,0-1-4 0,1-3-24 0,1 0 4 16,0-5-25-16,0-1-7 0,2-1-8 0,0-1-35 15,1 0-46-15,0-3-30 0,0 0-36 16,-1 0-33-16,3-3-27 0,-1 2 13 16,5-3-70-16,3-8-41 0,0-4-44 0,2 2-19 15,-3-2 5-15,2 3 48 0,0-2 64 0,-5 5 115 16,2-1 7-16</inkml:trace>
  <inkml:trace contextRef="#ctx0" brushRef="#br0" timeOffset="1013.7">22614 15161 1218 0,'4'-8'140'0,"-3"1"28"0,-1 2-9 0,3-1 24 16,-3 3 4-16,1-3-10 0,0 2-10 0,-1-1 24 16,1 0 1-16,-1 1-21 0,0 0 26 15,2 0-10-15,-1 1-14 0,0-1-14 0,2 1-20 16,-1 0-7-16,2 2-8 0,0-2-11 16,1 3-8-16,0 0-13 0,0 0-20 0,-1 3 7 15,1-1-12-15,-5-2-18 0,15 13-2 0,-7 1 10 16,-4-5-21-16,-1-1 4 0,-1 1-17 0,-2 0 12 15,0-2-13-15,0 1 10 0,0 2-11 0,0-2-5 16,0 0 12-16,-13 8-11 0,9-10 8 16,1-3-3-16,-8 7-13 0,6-3 11 0,-2-4-5 15,1 1-6-15,-1-1 5 0,-1-1 5 16,3-2-7-16,0 2-1 0,0-2-1 0,1 3 5 16,0-3 7-16,0 0-4 0,0 2-12 15,2-2 6-15,0 1-5 0,1 1-2 0,1-2-5 16,0 0 5-16,0 0-6 0,0 0-1 15,12 10-3-15,0-1 7 0,-2-1-7 0,-4 0 2 16,1-2-1-16,3 6 6 0,-6-3-4 0,1-1-2 16,-3-1 7-16,0 1-7 0,-2-2 14 0,0-6-22 15,0 0 17-15,0 6 3 0,0-6-5 16,0 8 4-16,-13 3 5 0,7-9-4 0,-1 0-4 16,-10 0-19-16,6-2-35 0,-5 0 6 15,-6 0-116-15,-23-15-62 0,19 7-76 0,-1 0 31 16,3-1-263-16,0 4 36 0,2-2 39 0,2-3 24 15,-1 3 33-15,5 0 46 0,6 2 15 16,-2-3 9-16,5 4 22 0,3 2 26 16</inkml:trace>
  <inkml:trace contextRef="#ctx0" brushRef="#br0" timeOffset="6434.13">19492 14986 483 0,'20'0'265'0,"16"-30"-38"16,-17 18-17-16,3-2-32 0,-1 2-26 0,5-2-13 15,3 0-22-15,2-6-12 0,3 0-4 0,4 0-1 16,2-3-22-16,5-4 1 0,3 1-7 16,4 1-16-16,-2-1-2 0,1 2-8 0,1-3-15 15,-3 4-24-15,-2 1-29 0,-2 1-6 16,-5 3-12-16,-4 1-6 0,-3 2-22 0,-4 3 24 15,-5 0 8-15,1 0-12 0,-4 0 21 0,-2 4 7 16,-5 4-12-16,-3 3 8 0,-5-1 5 16,-6 2-2-16,0 0 3 0,0 0-22 0,5 7-12 15,-5-4 5-15,-1 0-91 0,-1-2-95 16,-2 3-79-16,2-1-2 0,-3 0-3 0</inkml:trace>
  <inkml:trace contextRef="#ctx0" brushRef="#br0" timeOffset="6739.94">20457 14330 551 0,'-2'-2'268'0,"1"-3"-59"0,1 3-26 16,-2 0-11-16,3 1-12 0,0-1-28 0,1 2 8 16,1 0-23-16,1 0-2 0,1 0-21 15,0 2 0-15,1-2-3 0,9 8-21 0,-3 0-11 0,-1 5-5 16,-3 2-6-16,0 2 0 0,-3 4-10 16,-1-1 0-16,-2 1-12 0,1 4-31 15,-3-16-53-15,0 6-43 0,0 2 10 0,-11 17-307 16,6-17 27-16,1-2 35 0,-3-1 7 0,1-1 10 15,1-4 45-15</inkml:trace>
  <inkml:trace contextRef="#ctx0" brushRef="#br0" timeOffset="7185.63">20139 15255 348 0,'2'0'198'16,"2"2"-8"-16,2 0-11 0,10 6-27 16,2-1-8-16,5-2-16 0,2 2-4 0,4 1-15 15,-1 0-2-15,2 1-9 0,5 3-13 16,4-1-15-16,6 2 12 0,2 1-17 0,3 0-15 15,2-2 0-15,-3 1-10 0,1 2 8 0,-4-4-19 16,1 1-8-16,-4 1-43 0,-2-2 6 16,-4 0-13-16,-8-2 6 0,2-1-25 0,-4-1-20 15,0-2 8-15,-5 1-119 0,1-5-69 16,-10 2-110-16,-4-2 18 0,-3 2 34 0,-3-3 11 16</inkml:trace>
  <inkml:trace contextRef="#ctx0" brushRef="#br0" timeOffset="7463.46">21016 15319 382 0,'2'1'246'16,"0"2"2"-16,0-1-30 0,0 2-13 0,5 8-19 15,-2-3-25-15,2 6 7 0,1 0-27 0,0 3-12 16,2 0-11-16,-1 0-16 0,-1 1 13 0,1 1-21 16,-1-1-22-16,-2 0 7 0,-2-1-5 15,-1-2-17-15,-1-3 2 0,-1-1-4 16,-1-12-58-16,0 7-34 0,-17 7-77 0,5-9 10 16,-3 0-289-16,-5-2-6 0,0-2 37 0,0 2 35 15,7-3 39-15,-3 0 11 0</inkml:trace>
  <inkml:trace contextRef="#ctx0" brushRef="#br0" timeOffset="7884.08">19827 15644 787 0,'1'5'277'0,"-1"0"-20"16,8 7-27-16,-4 3-27 0,0 2-25 15,2 5-10-15,2-1-11 0,4 4-22 16,-4 0-8-16,2 2 4 0,-1 0-26 0,-2-2-3 0,0 4-24 16,0-3-21-16,1-1-25 0,-1-1-26 15,2 2-8-15,-2-4-20 0,1-1-31 0,-1-3-21 16,0-4-32-16,3-1 9 0,-3-6-204 15,1-5-93-15,-1 1 9 0,1-2 23 0,-3 0 20 16,-5-1 52-16,7 0-50 0</inkml:trace>
  <inkml:trace contextRef="#ctx0" brushRef="#br0" timeOffset="8175.86">20178 15906 386 0,'-1'0'361'0,"1"2"-72"16,0 2-15-16,2 0-34 0,4 12 11 0,-1-1-10 15,4 4-33-15,4 1-37 0,-2 1 4 16,-1-1-33-16,3-1-13 0,2 1-16 0,-2 1-35 16,3-1-20-16,-2 1-23 0,2-4-17 0,-2 3-13 15,-2-4-19-15,-1-1-25 0,1-2-4 16,-5-2-8-16,-3-4-18 0,0-2 8 0,-1 0-6 15,-2-1 2-15,-1-2-2 0,0-2-17 16,0 0-1-16,-11 4 13 0,3-4-21 0,2 0 8 0,-13 2-45 16,9-2-16-16,-5 0-45 0,-5 0 0 15,-1 0 16-15,-21-12-11 0,19 11 3 0,3-2 26 16,-1 1-4-16</inkml:trace>
  <inkml:trace contextRef="#ctx0" brushRef="#br0" timeOffset="8246.54">20082 16225 347 0,'-3'-2'90'15,"3"2"-65"-15,-1 0-60 0,0-3-75 0</inkml:trace>
  <inkml:trace contextRef="#ctx0" brushRef="#br0" timeOffset="9016.65">21300 14674 310 0,'0'0'189'16,"0"0"-57"-16,0 0-12 0,0 0-2 0,0 0 10 15,0 0-41-15,0 0-6 0,0 0-4 16,0 0-1-16,0 0-14 0,0 0 14 0,0 0-24 15,0 12 15-15,0-12 3 0,0 0-18 16,0 0 15-16,-13 0-1 0,13 0 4 0,0 0 9 16,0 0-16-16,0 0 5 0,0 0 2 15,0 0-9-15,-12 22 0 0,14-19 8 0,3 1 15 16,9 6-28-16,3 2 11 0,3 1-11 0,3-1 3 16,2 2-1-16,4 0-3 0,4 3-12 15,3 0-10-15,7 0 9 0,4 0-31 0,-3-2-31 16,1 2-10-16,-5-3-22 0,4-2-76 0,-8 0 10 15,-3 0 12-15,-3-5-163 0,0 0-131 16,-3-2 56-16,-4 2 24 0,-8-4 17 0,-1 0-10 16</inkml:trace>
  <inkml:trace contextRef="#ctx0" brushRef="#br0" timeOffset="9321.45">21838 14830 257 0,'2'-1'303'0,"0"1"-33"16,3 0-44-16,-1 0-35 0,3 0-2 0,-1 0-4 15,1 3-34-15,7 0-11 0,3 3-12 0,0 1-19 16,-3 6-9-16,-1-4 4 0,4 8-24 0,-5 3-4 15,-1-2-18-15,2 2-3 0,0 3-8 16,-1-1 8-16,-1 0-23 0,-3-1-3 16,-2 0-17-16,0-2-28 0,-5-5-4 0,-1-6-26 15,0 3-6-15,-15 9-23 0,8-13 6 0,-7-2-175 16,-3 1-142-16,-5-4 13 0,-3-2 49 16,11 0 28-16,-9 0 10 0</inkml:trace>
  <inkml:trace contextRef="#ctx0" brushRef="#br0" timeOffset="10134.14">20842 14454 574 0,'49'29'239'0,"-21"-14"-25"16,5 3-23-16,3-1-24 0,5 3-15 0,3-1-17 16,2 3-15-16,5 0-5 0,3-1-28 15,-3 1-18-15,4 2-47 0,-2-3 6 0,0 0-33 16,-2 0-19-16,-1-1-34 0,0 0 6 0,-2 0-82 15,-2-2-61-15,-7-2-74 0,-1-1-46 16,-2 0-14-16,-1-1 24 0</inkml:trace>
  <inkml:trace contextRef="#ctx0" brushRef="#br0" timeOffset="10492.09">21975 14812 241 0,'-2'3'320'16,"2"-1"-46"-16,-2 5-25 0,2-2-34 0,1 1-16 16,1 14-32-16,-2-10-2 0,9 15-31 0,-4-7-18 15,1 2-18-15,0 0-7 0,-1-2 6 16,1-1-22-16,-2 5 5 0,-1-5-16 16,-1-2-9-16,-2-2-37 0,0-13-4 0,0 12-14 15,-14 13-24-15,3-12-66 0,-6-5 9 0,-5-1-280 16,-3-1-25-16,-8-3 40 0,-1-1 2 0,14-2 31 15,-11 0-20-15</inkml:trace>
  <inkml:trace contextRef="#ctx0" brushRef="#br0" timeOffset="11002.96">20729 15279 214 0,'-1'3'293'0,"2"-2"-38"0,-2 1-22 16,1 1-13-16,0-3-34 0,-1 3 8 0,1-3-7 16,1 0-25-16,2 2 5 0,4-2-37 15,-3 0-18-15,13-3 7 0,-6 3 0 0,24-10-10 16,-11 4-15-16,0-3-25 0,3-4-6 0,3-2-5 16,4-1 14-16,-2-4-24 0,8-1-12 0,1-4-27 15,4-4 5-15,2-2-32 0,1-1-13 16,-2 2 1-16,2 1 10 0,-6 1-3 15,-3 3 6-15,-5 3 3 0,-5 2-4 16,-4 3 3-16,-2 3 7 0,-3 1 14 0,-1 1-10 16,-2 2 9-16,-6 3-17 0,-3 3 2 0,-3-1 7 15,-3 4-11-15,1 1 8 0,-2-1 15 0,-1 1-23 16,-2 1 23-16,2-1-7 0,-2 3 7 16,1-3-22-16,-1 3 21 0,1-3-10 0,-1 1-35 15,1 0-13-15,-2 1-21 0,1-2-52 16,1 3 11-16,0-3-131 0,0 2-136 0,-1-2 15 15,1 0 37-15,-2 0 20 0,2 0-21 0,-1 0 37 16</inkml:trace>
  <inkml:trace contextRef="#ctx0" brushRef="#br0" timeOffset="11325.82">21358 14809 504 0,'-5'3'289'0,"2"-3"-44"0,-1 3-9 16,-2-2-25-16,2 0 22 0,1 1-3 15,2 0-5-15,1-1-16 0,1 1-6 0,3 0-44 16,2-2-2-16,0 0-34 0,2 1-1 16,12 1-2-16,-1 1-38 0,-1-3 1 0,2 3 19 15,-11-3-35-15,2 0-5 0,0 0-10 0,0 0-26 16,-3 0 11-16,-1 0-12 0,2 11-1 15,-9-6 12-15,0 2-17 0,-2 10-6 16,2-8 22-16,-12 23-22 0,0-11-13 0,2 1-20 16,-4 1-24-16,1-4-11 0,-2 0-35 0,1-2-35 15,-3 0-48-15,5-2 17 0,-1-1-261 16,0 1 32-16,0-4 27 0,3 0-29 0,0 1 58 16,2-6 2-16,2 0 25 0,1 0 17 15</inkml:trace>
  <inkml:trace contextRef="#ctx0" brushRef="#br0" timeOffset="11757.47">20765 15551 580 0,'1'4'242'0,"-2"3"-26"0,-4 10-19 16,-1 7-14-16,-2-2-24 0,-3 7-25 0,-1-2 2 15,-2 8-14-15,-4 3-21 0,-2-1-36 0,0 2-34 16,2-2-56-16,0-3 3 0,0-2-160 15,1-3-108-15,2-3-61 0,0-2 33 16,4-4-9-16,-2 1 7 0</inkml:trace>
  <inkml:trace contextRef="#ctx0" brushRef="#br0" timeOffset="24673.43">20683 14584 348 0,'0'0'149'15,"0"0"-23"-15,0 0-99 0,0 0-68 0,0 0-120 16</inkml:trace>
  <inkml:trace contextRef="#ctx0" brushRef="#br0" timeOffset="25114.1">20842 14524 252 0,'4'-2'76'15,"-1"1"-7"-15,1 0-5 0,1 0 22 0,-1 1-37 0,0 0 15 16,1 0 15-16,-1 0-8 0,2 2 7 15,0-1 10-15,-1 1-11 0,-5-2-8 0,25 5-8 16,-10 0-5-16,0 0-25 0,0 1 25 16,4 0-15-16,-5 1 2 0,2 1 25 0,0-1-16 15,4 2-3-15,2 0 1 0,1 4 19 16,-2-4-20-16,5 3 17 0,1 0 14 0,0 3-11 16,4 1-12-16,-1 1 3 0,2 1-7 15,1 1-11-15,1 0-4 0,0 1 7 0,-1 2 3 16,1-3-20-16,2 1-3 0,-1-2 0 0,0 0-20 15,-2-1 18-15,1-1-9 0,-2 0 0 16,1-3-3-16,-4 0-7 0,0-4 3 0,0 0-3 16,0-1 17-16,-4 0-14 0,-3 0-5 15,-3-1 12-15,-1-3-17 0,-7 0 6 0,2 1 1 16,-4-2-10-16,-2-2-3 0,-3 0-5 0,0 0-7 16,-3 1-2-16,-1-2-41 0,0 0 6 15,2-2-17-15,-2 1 9 0,-1-1-178 16,-1-1-109-16,0 1 17 0,-1 0 18 0,0 1 12 15,1-3-15-15</inkml:trace>
  <inkml:trace contextRef="#ctx0" brushRef="#br0" timeOffset="25536.23">21809 14737 331 0,'-3'-1'286'0,"5"-1"-38"0,-4 2-8 16,1 2-26-16,1-1-2 0,0 1-23 0,1 0-27 16,-1 1-5-16,2 2-4 0,1-2-5 0,0 3 11 15,4 9-16-15,3-1-35 0,0 1 22 16,0 2-26-16,2-3 1 0,0 1-10 0,-2-1-20 15,6 1-7-15,-3 0 8 0,3 0-34 16,-2-1 28-16,2 2-13 0,0-1-16 0,-2-2 5 16,-1-2-22-16,0-1 6 0,-3 1-15 0,-4-3-3 15,0 5 2-15,-4-5 1 0,0-1 2 16,-2-7 28-16,0 0-8 0,0 7-1 0,-11 4 4 16,6-7 3-16,2-1-37 0,-12 2 22 15,1 1 2-15,-4-2-21 0,0-1 16 0,-4 1-2 16,10-4 1-16,-11 3-13 0,1 0-58 15,-2-3-43-15,1 3-39 0,11-3-64 0,-4 0 18 16,-3 0-282-16,-1 0 30 0,2 0 27 16,0 0 14-16,2 0 33 0,1 0 24 0,2 0 24 15,2 0-8-15</inkml:trace>
  <inkml:trace contextRef="#ctx0" brushRef="#br0" timeOffset="25931.79">21183 14766 445 0,'39'13'-105'0</inkml:trace>
  <inkml:trace contextRef="#ctx0" brushRef="#br0" timeOffset="47735.13">19736 15097 269 0,'0'0'237'0,"0"0"-23"0,0 0-25 0,0 12-8 15,0-12-2-15,0 0-26 0,0 0-8 16,8 18-22-16,5-11-12 0,1-4-1 0,-4 0-2 16,-2-2-17-16,1 2-6 0,7 1-16 15,-3-1-14-15,-2-1-3 0,-4 0-13 0,3 1 5 16,6 0 9-16,4 2-20 0,0 1-10 16,-1-2-12-16,4 2-18 0,1 2 11 0,2-2-26 15,2-1-3-15,-1 1 16 0,6-1-15 0,-5 2 13 16,5-1-23-16,0 2-13 0,1-1 22 0,-3 3-4 15,3-3 5-15,-1 1-9 0,-1 1-9 16,-1-1-5-16,-2-2 17 0,5 2-14 0,-2-1 9 16,0 1 18-16,0-1 0 0,1-2-26 15,0 1 15-15,-1 1 3 0,-1-2 3 0,0 1-4 16,1-1 3-16,-2 1 2 0,0-1 2 0,2 1-56 16,-1-4 0-16,-1 3 9 0,1 2 12 15,1-6-33-15,0 5-2 0,0-1-11 0,-2 0 18 16,0 1 49-16,0 0-7 0</inkml:trace>
  <inkml:trace contextRef="#ctx0" brushRef="#br0" timeOffset="47844.49">21271 15449 830 0,'2'0'43'0,"0"2"1"16,0-2-26-16,-2 1-2 0,4 0-3 0,-2-2-1 16,-1 2-1-16,-1-2-35 0,0 0 12 0,0 0-39 15,0 0-28-15,-1 0-69 0,0 0-58 16</inkml:trace>
  <inkml:trace contextRef="#ctx0" brushRef="#br0" timeOffset="53028.47">21420 15479 236 0,'0'0'385'16,"0"0"-61"-16,0 0-46 0,0 0-10 16,0 12-27-16,0-12-41 0,0 0-2 0,0 0-37 0,0 0 14 15,0 0-14-15,0 0-5 0,0 0-11 16,4 9-24-16,13-12 9 0,3-2 0 0,2 1-44 15,4-1-10-15,3-3 7 0,-2 2-32 16,7-4 18-16,4-1-13 0,-1 0-25 0,4-1 17 16,1-1-26-16,1 1 20 0,-2-2-2 0,-1 1-16 15,-2 1-7-15,-5 2 29 0,-3 1-32 0,-6 1 5 16,3 0 1-16,-6 2-17 0,-2-1 0 16,-9 5-11-16,-2-1 6 0,-3 0 13 0,1 1-20 15,-5 2 0-15,-1-2-11 0,0 2-19 16,0 0-22-16,0 0-24 0,0 0-30 0,-7 1-28 15,5-1-35-15,0-1 17 0,0 1-231 0,0 0 30 16,2-1-66-16,-2 0 25 0,0 0 61 16,0-1 21-16,0 0 13 0,-1-1 27 0</inkml:trace>
  <inkml:trace contextRef="#ctx0" brushRef="#br0" timeOffset="53362.54">21970 15172 605 0,'-4'-2'326'0,"2"2"-40"16,1-1-31-16,0 1-7 0,-1 1-20 16,2-1-25-16,1 0 8 0,2 0-34 0,-1 0-23 15,1 2-30-15,2-1 0 0,1 1-17 0,0-2 9 16,11 5-6-16,0-1-19 0,-1 2-15 15,0-1-30-15,-2 1 18 0,2 2-21 0,-9-1 14 16,2 3-15-16,0 2 5 0,-9 0 5 16,0-1-1-16,0-11 8 0,0 14-14 0,-17 16 0 15,7-13-27-15,-5-1 9 0,5 0 8 0,-7-2-33 16,1 1 0-16,-1-3-22 0,-2 0-65 16,-2-3-38-16,2-2-39 0,-3 2 16 0,3-7-306 15,-2 4-2-15,2-1 30 0,1-1 28 16,0 1 42-16,0-1 4 0,1 2 19 0,4-3 22 15</inkml:trace>
  <inkml:trace contextRef="#ctx0" brushRef="#br0" timeOffset="71896.52">19782 15147 246 0,'-14'-13'253'0,"14"13"-73"0,0 0 7 0,0 0-35 16,0 0-9-16,0 0-28 0,-14 0-14 15,14 0-2-15,0-12-25 0,-19-2 4 0,17 13 8 16,0 1 9-16,1-2 4 0,-2 1 27 16,3-1-22-16,-2 2 17 0,1 0-4 0,0 0 16 15,1 0 6-15,-1 2-4 0,0-3-10 0,0 1-13 16,1-2 5-16,-1 1-14 0,1 1 32 16,-2 1-16-16,2-2-12 0,0 2 1 0,0-2 2 15,-1 1-12-15,2 0-11 0,-1 0-21 16,0 2 7-16,3-1 2 0,0 0 12 0,1 1-13 15,3 0 3-15,9 2-2 0,5 1-11 0,2 2 6 16,3 1-9-16,3-2-10 0,2 3 3 0,4-1 0 16,2 2-11-16,4 1-2 0,1 0-1 0,1 2 0 15,-2-3-11-15,2 0 4 0,-1 2-11 16,1 0 3-16,-3-1 7 0,-2-1-10 0,1 0 5 16,-6-1-4-16,1 1 2 0,-5-4 0 15,-1 2-5-15,0-1-7 0,-5-2-1 0,-2 0-5 16,-4 0 1-16,0-1 2 0,-6 0-4 0,-2-2 1 15,-2 0-5-15,-2-2 4 0,-1 3-2 0,0-1 1 16,-1-1 5-16,0 0 0 0,2 0-3 16,-4 0-6-16,3-1-5 0,-3 1 5 0,3 1-1 15,-2-2-5-15,0 1 16 0,-1 1-13 0,0-2-3 16,1 0-11-16,0 1 12 0,-1-1-30 16,1 1-11-16,-2-1-6 0,0 1 6 0,0 0-46 15,0 0-40-15,0-1-14 0,0 0-37 16,0 0-19-16,-10 1-39 0,7-1 23 0,-2 0-255 15,1 0-11-15,-2-1 49 0,3-2 31 0,-3 3 27 16,3-1 21-16,-1 0 30 0,0-1 44 16,1 1-14-16</inkml:trace>
  <inkml:trace contextRef="#ctx0" brushRef="#br0" timeOffset="72578.85">20433 15133 700 0,'-2'-1'312'0,"0"-2"-17"0,1 0 0 0,-1 2-27 15,0 0-35-15,2-1-10 0,-2 0-15 0,2 1-28 16,-2-1 0-16,2 1-21 0,0 0 8 16,0-1-9-16,0 1 5 0,0 2-17 0,0-1-1 15,2 2 4-15,0-1 2 0,1 1-11 16,-1 1-4-16,3 0 5 0,0-1-9 0,8 10 13 16,1 0-18-16,4-1 16 0,3 3-11 15,0-1 4-15,3-1-25 0,4 0 6 0,2 1-11 16,2 1 2-16,-1-1-16 0,5 2-15 0,-3 0-13 15,1-1 9-15,-2 1-4 0,0-1-9 16,-2 1-24-16,0-1 12 0,-2 1-5 0,-5-2-10 16,-1 0-1-16,-1-1 8 0,-3 0-23 15,-4-1-1-15,-2 0 5 0,-2-1 9 0,-5-2-18 16,-4 1 5-16,-1-2-2 0,0-7 13 0,0 7-11 16,0-7 1-16,-17 22 0 0,8-10-3 15,-2-3-4-15,-2 2 5 0,-1-2 0 16,-2 1-5-16,-3 0 3 0,-2 0 3 0,-2-2-1 15,2 0-16-15,-5 1 6 0,-4-4 10 0,2 3-8 16,0-1 6-16,-2-2 1 0,-1 2-5 16,3-1-9-16,0-3 11 0,3-1-3 0,3 0-6 15,3 2 4-15,4-4-3 0,3 1 14 0,12-1-1 16,-8 0-17-16,-1 0 6 0,2 0 10 16,7 0-18-16,-8 0 3 0,8 0-8 15,-8 0 10-15,8 0-6 0,-8 0-11 0,8 0 1 16,0 0-3-16,-8 0-8 0,8 0-20 0,0 0 4 15,-7 0-17-15,7 0-17 0,0 0-28 0,0 0-29 16,0 0-16-16,-7 0 13 0,7 0-126 16,0 0-31-16,-6-2-44 0,10 0 31 0,-2-1-218 15,2 0-9-15,0 0 39 0,1-1 28 16,0 1 16-16,8-5 34 0,0 0 29 0,3-1 21 16,-1 3 68-16,2 0-24 0,1 0-10 0</inkml:trace>
  <inkml:trace contextRef="#ctx0" brushRef="#br0" timeOffset="73171.42">21148 15596 214 0,'0'2'388'0,"1"-2"-55"16,-2 1 6-16,1 0-22 0,1 0-9 15,-1-1-40-15,0 0 41 0,0 1-15 0,1-1-11 16,2-1-27-16,0 1-9 0,2-2-19 16,1 0-19-16,10-2-11 0,3-2-22 0,3-2-7 15,6-1-20-15,-3 1-9 0,5-3-6 16,7 1-26-16,5-3 2 0,7 1-18 0,4 0-14 16,5-1-12-16,0-2 3 0,0 3-12 0,-3 0-9 15,-2-2 4-15,-4 5-18 0,-4 0-4 16,-6 1 3-16,-6 1 9 0,-3 2 13 0,0-1 8 15,-4 0 19-15,-5 1-9 0,-3-1-3 0,-2 2 3 16,-4 2-10-16,-3 0-12 0,0-1-3 16,-4 2-6-16,0-1-4 0,-1 1-4 0,0 0 5 15,-3 0-12-15,4 0-1 0,-2 1-2 0,0 0 1 16,-3 0-5-16,0 0 1 0,0 0 6 0,0 0-22 16,0 0-11-16,9-1-2 0,-8 1-30 15,-1-1-12-15,2 1-23 0,-1 0-13 0,1 0-27 16,-1-2-33-16,0 2 14 0,0 0-109 15,-3-1-36-15,2 2-33 0,-3-2-22 0,0 2 29 16,2 1-262-16,-3-2 45 0,1 0 44 16,-1-2 31-16,-2 1 31 0,0 1 27 0,0-3 31 15,1 3 22-15,-2-1 12 0,7 1 5 0</inkml:trace>
  <inkml:trace contextRef="#ctx0" brushRef="#br0" timeOffset="73578.52">21799 15291 595 0,'-9'-3'388'0,"3"1"-29"0,1 1-47 15,2 0 33-15,-2 0-23 0,2 0-18 0,0 1-12 16,1 0-25-16,1-3-18 0,-1 3-10 0,1 0-17 16,1-2-13-16,3 2-9 0,0-1-17 15,6 1-2-15,9 0-4 0,5-1-23 16,-13 1-22-16,10 0-14 0,3 0-4 0,3 0-24 15,2 0-2-15,3 0 0 0,1 0-5 16,-1 0-19-16,3 0-7 0,0 0-11 0,-1 0 12 16,-1 0-13-16,-2 0-8 0,-3 0-8 0,-4 0 4 15,-5 0-12-15,-1 0 0 0,-4 0 0 0,12 13-4 16,-21-7-11-16,-3 0 19 0,-2 2 4 16,-5 4 3-16,-3 1-15 0,-3 2 17 0,-1 0-14 15,-2 1 2-15,-1-3 8 0,-2 3 2 16,2 2-13-16,-2-3-8 0,-1 2 7 0,0 2 3 15,2-1-19-15,1-1-35 0,-3 1-37 0,6-1-19 16,-3-2-43-16,3 2 11 0,-2-3-112 16,3 1-40-16,-1-3-49 0,1 2 29 0,1-1-252 15,-4-4 8-15,8 0 45 0,-3 0 37 16,0-3 34-16,5-2 31 0,-1 0 28 0,-1 0 13 16,1-1 36-16,-1-3 21 0,1 3 10 15</inkml:trace>
  <inkml:trace contextRef="#ctx0" brushRef="#br0" timeOffset="78252.6">20420 14958 307 0,'0'0'282'0,"0"0"-31"16,0 0-43-16,0 0-16 0,0 0-7 0,0 0-15 15,0 0-10-15,0 0-13 0,0 0 2 16,0 0-16-16,0 0-16 0,0 0 15 0,-3 8-5 16,-1-8-3-16,1-1 4 0,0-1-14 0,0 1-13 15,-3 0 2-15,2-2-28 0,-2 2-3 16,-8-6-5-16,-1 2 13 0,1 0-13 0,-1-2-4 15,0 2-14-15,-1 0 3 0,0 0-6 0,1 3 8 16,-3-2-10-16,-1 2-24 0,0 0 14 16,6 1-19-16,-8-1 6 0,-1 1 27 0,5 1-11 15,9 0-27-15,-8 0 24 0,-1 0-29 16,-3 0 15-16,0 0 7 0,-1 0 12 0,-23 12-3 16,19-9-5-16,1 0-12 0,0 0-9 0,-4 1 3 15,2-4-11-15,-3 1-1 0,0 2 55 16,-1-3-23-16,-2 3 3 0,3-3-22 0,-1 0 36 15,-1 1-26-15,1-1 7 0,1 2 7 0,2 0-33 16,0-2 13-16,0 3 6 0,3 3-7 16,-1-2-15-16,4-1 19 0,3 2-30 0,2-1 30 15,0 1 2-15,5 3-10 0,0-4 2 0,3 0-3 16,2 0-1-16,2 0 2 0,2 0 11 16,-1 0-2-16,1 1-12 0,-1-2 20 0,3 0-18 15,0 1 6-15,-2-2 0 0,2 3-6 0,-2-2 2 16,2 1-5-16,0-2 9 0,-1 2-8 15,1 0 6-15,0 1-2 0,0 0 10 0,0-5-2 16,0 0-6-16,0 7 4 0,0 0 14 0,0 0-16 16,0-1 8-16,0 1 1 0,0 5-5 15,0-1-3-15,0 5-8 0,0 2 12 0,0 0 1 16,-13 20-8-16,11-21 5 0,2 0 0 16,-1 2 5-16,1-1 0 0,0 0 7 0,0-8-10 15,0 5 10-15,0 2-19 0,0 1 7 0,0 0 1 16,0-1 4-16,0 4-11 0,0-1 2 15,0 0-7-15,0-2 2 0,0 1 1 0,0-1-7 16,0-1 1-16,0-4 0 0,0-1 6 0,0-1 2 16,-7 9-9-16,5-13 10 0,2-2-4 0,-1-1 4 15,0 2 2-15,1-2-10 0,-1 1 7 16,1 0-8-16,0-4 4 0,-1 3 4 0,1-4 0 16,0 0-8-16,0 0 3 0,0 7 14 0,0-7-16 15,11 13 17-15,-8-9-5 0,2-1-12 16,-1-2 3-16,3 2 6 0,-1-1-2 0,0 0-7 15,-1 0 6-15,1 2-7 0,10 0 0 16,-7 0 3-16,0-1-10 0,7 2 2 0,-7-2 3 16,1 0-10-16,-1 1 15 0,-2-1-11 0,10 2 9 15,0 0-2-15,1 0 1 0,-1-3-11 16,3 2 0-16,1 1 3 0,-3-2 12 0,5 1-8 16,0 0 1-16,-1-2-2 0,2 2 2 15,1 1-7-15,4-1 5 0,1 2 2 0,-2-1 0 16,0 2-9-16,3-2 10 0,-1 0-13 0,5 2 15 15,-3 0-14-15,7-1 11 0,-3 1 2 16,0-2-18-16,3 4 9 0,-3-4 8 0,1 2-11 16,-2-2 8-16,-2 0 4 0,1 2-1 15,-3-2-10-15,0 0 11 0,-1 0-14 0,3-2 15 16,-1 2-9-16,0-2-3 0,-1 0 11 0,2 0-3 16,-1-2 3-16,3 0-7 0,0-1 8 15,-2 2-6-15,2-2-6 0,-2 1 6 0,2-1-10 16,-1 2 10-16,-1-2-6 0,3 3 3 15,-3-3-3-15,-1 4-7 0,4-3 6 0,-2 0-5 16,2 2-4-16,1 1 12 0,0-1-9 0,-2-1 2 16,0-1-1-16,1 2 11 0,-1 0-4 15,3 0-3-15,-5 0 7 0,4-1-8 0,-4-2-9 16,5 3 7-16,-2-3-7 0,0 0 9 0,-18 0 0 16,8 0-2-16,4 0-4 0,1 0 4 0,35-12-5 15,-32 8 9-15,-3 3 0 0,-1-5-7 16,-2 2 3-16,1-1-3 0,-3-1-12 0,-1 2 4 15,-2 1-3-15,-2-2 0 0,-1 0 2 16,0 0 5-16,-3 2 7 0,0 0-15 0,2-2 5 16,2 2-5-16,-2-1 7 0,-1 2-11 0,-1 0 21 15,-3 1-13-15,-2-1 12 0,-4 0 4 16,-1 0 0-16,-2 0-9 0,2 2 4 16,-3-1 2-16,0-2 4 0,0 3-4 0,-2-1 4 15,3-1 5-15,-1 0 5 0,-1-1-12 0,2 1-1 16,-2 1-9-16,0 0 18 0,1-3-10 15,-1 2 5-15,0-1 6 0,0 0-3 0,1-1-6 16,-1 0 8-16,0 0-4 0,1-1 3 16,4-5-11-16,-2-6 8 0,-2 3-8 0,1-1 13 15,0-1-8-15,-3 1 9 0,1-2 3 0,-1-2-5 16,2 1-7-16,-3 5 5 0,2-5-4 0,-1-1 2 16,1 0 1-16,-1 0 5 0,2 2 2 15,0-2-3-15,0 1-11 0,-2 0 5 0,1-1 6 16,0-3-6-16,0 1 3 0,-1-1 0 15,1 1-5-15,1-1 8 0,-4 1-12 0,4 1 16 16,-4-1 0-16,1 3-11 0,-1-2-1 0,1 3 4 16,-1 4 11-16,2-7-3 0,-1 1-14 0,-1 5 5 15,2 0 0-15,-1 4 4 0,-1 9-3 0,0-8-1 16,0-1 3-16,0 2-6 0,0 1 11 16,0 6-2-16,0-8-5 0,0 1 5 0,0 7-3 15,0-6-9-15,0 6 6 0,0-8 10 16,0 8-6-16,0-7-2 0,0 7 6 15,0 0-7-15,0 0 1 0,-15-12 4 0,13 12 4 16,0-2-7-16,0 1 0 0,1 0-7 0,-1-1 0 16,0 1 9-16,1 1-12 0,-2 0 18 15,2-2-12-15,-1 0 13 0,1 0-8 0,-1 1 4 16,-2 1 3-16,2-1 7 0,0-1-1 0,0 0-11 16,-1 1 5-16,0-1-1 0,-1 2-9 0,0-2-1 15,-1 1 6-15,-1 1 5 0,-1-2 0 16,1 2-1-16,-1-1-7 0,0 1 6 0,-1-1-6 15,8 1 1-15,-14 0 2 0,-1 0-2 0,2 0 4 16,1 0-6-16,-4 0 4 0,-1 0-2 16,2 0-4-16,1 0 1 0,1 0-1 0,4 0 6 15,-7 0-6-15,-1 7 9 0,-3-7 0 0,-1 0-6 16,-17 12-1-16,15-9 1 0,3-1-8 16,-6 0 13-16,1 1-11 0,1 0 13 0,-3-3-6 15,2 1 2-15,2 3-10 0,-2-4 10 0,12 0-8 16,-3 0 0-16,-3 0 14 0,1 0-4 0,-2 0-4 15,0 0 4-15,1 0-11 0,0 0 4 16,-1 0 1-16,2 0-4 0,-1 0 6 0,2 0 7 16,-2 0-8-16,0 0-1 0,-1 0 3 0,1 0-6 15,0 0 1-15,0 0-2 0,-21-8 12 16,18 4-5-16,10 4-3 0,-3 0-4 0,-3 0 13 16,0 0-6-16,0 0-1 0,0 0-2 0,-2 0 4 15,3 0-2-15,0 0-3 0,-1 0 6 16,0 0 0-16,-2 0-7 0,2 0-1 15,-2 0 4-15,0 0-3 0,0 0-1 0,1 0 6 16,-2 0-5-16,0 0 7 0,-2 0 0 16,0 0-11-16,1 0 7 0,0 0 4 0,2 0-12 15,-2 0 12-15,1 0-3 0,2 0 1 0,2 0-6 16,-1 0 2-16,-2 0 2 0,0 0 9 16,3 0-11-16,-3 0-5 0,-1 0 9 0,-1 0-4 15,0 0-4-15,0 0 7 0,-20-10-1 0,21 9-2 16,-3-2 0-16,2 0 0 0,-3 0 2 0,2 0-5 15,-3-1 15-15,2 1-8 0,-5 0 3 16,2 1-5-16,-3-2-2 0,5 1 7 16,-5 0-5-16,2 0-2 0,0 0 0 0,1 2 2 15,-3-2 4-15,4 2-10 0,-4 1 7 0,2 0 6 16,5 0-9-16,10 0-3 0,-5 0 8 0,-1 0-9 16,-2 0 6-16,0 0 2 0,2 0-4 15,2 0-5-15,1 0 3 0,0 0-2 0,3 0 12 16,1 0-6-16,3 0-8 0,1 0 7 15,0 0 3-15,0 0-8 0,1 0 12 0,7 0-8 16,-8 0 3-16,8 0 3 0,-8 0 5 0,8 0-14 16,-9 0 9-16,9 0-10 0,-7 0 12 0,7 0-3 15,-6 0-6-15,6 0-9 0,0 0-3 0,-7 0-7 16,7 0-28-16,0 0-11 0,-8 0 6 16,8 0-72-16,0 0-50 0,0 0-35 0,-6 0-46 15,1-3 24-15,5 2-206 0,1 0-59 16,1-1 38-16,0-1 35 0,1 1 25 0,0 2 32 15,0-3-1-15,2 1 35 0,0 2 42 16,1-2 10-16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3678C-5B47-448C-A795-49685A7C80CF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5297-4A12-44C4-9F48-94A080D70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89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Z ,ki8uu8ijk,,juvc4crv v ,njhbv5vbyhjmklio898888888888888888888888iii879ioklooooooooop-[=;;;lllllllllllllllko09i888889ki889op’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}+&amp;^</a:t>
            </a:r>
            <a:r>
              <a:rPr lang="en-IN" dirty="0" err="1"/>
              <a:t>bgtddddddddddfrrrrrrrrrrrrrrrrr</a:t>
            </a:r>
            <a:endParaRPr lang="en-IN" dirty="0"/>
          </a:p>
          <a:p>
            <a:r>
              <a:rPr lang="en-IN" dirty="0"/>
              <a:t>[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rrrrrrrrrrrrrrrrrrrrrrrrrrt6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5297-4A12-44C4-9F48-94A080D706E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6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AC7D20-6D46-4EC1-B99B-E5B37BBC54B2}" type="datetimeFigureOut">
              <a:rPr lang="en-IN" smtClean="0"/>
              <a:t>27/04/22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Security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A Definition of Computer Security</a:t>
            </a:r>
          </a:p>
          <a:p>
            <a:pPr marL="82296" indent="0" algn="just">
              <a:buNone/>
            </a:pPr>
            <a:r>
              <a:rPr lang="en-IN" dirty="0"/>
              <a:t>	The NIST </a:t>
            </a:r>
            <a:r>
              <a:rPr lang="en-IN" i="1" dirty="0"/>
              <a:t>Computer Security Handbook </a:t>
            </a:r>
            <a:r>
              <a:rPr lang="en-IN" dirty="0"/>
              <a:t>[NIST95] defines the term </a:t>
            </a:r>
            <a:r>
              <a:rPr lang="en-IN" i="1" dirty="0"/>
              <a:t>computer security </a:t>
            </a:r>
            <a:r>
              <a:rPr lang="en-IN" dirty="0"/>
              <a:t>as follows:</a:t>
            </a:r>
            <a:endParaRPr lang="en-IN" dirty="0">
              <a:solidFill>
                <a:srgbClr val="FF0000"/>
              </a:solidFill>
            </a:endParaRPr>
          </a:p>
          <a:p>
            <a:pPr marL="82296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COMPUTER SECURITY</a:t>
            </a:r>
          </a:p>
          <a:p>
            <a:pPr marL="82296" indent="0" algn="just">
              <a:buNone/>
            </a:pPr>
            <a:r>
              <a:rPr lang="en-IN" dirty="0"/>
              <a:t>	The protection afforded to an automated information system in order to attain the applicable objectives of preserving the </a:t>
            </a:r>
            <a:r>
              <a:rPr lang="en-I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integrity, availability, and confidentiality </a:t>
            </a:r>
            <a:r>
              <a:rPr lang="en-IN" dirty="0"/>
              <a:t>of information system resources (includes hardware, software, firmware, information/ data, and telecommunications).</a:t>
            </a:r>
          </a:p>
        </p:txBody>
      </p:sp>
    </p:spTree>
    <p:extLst>
      <p:ext uri="{BB962C8B-B14F-4D97-AF65-F5344CB8AC3E}">
        <p14:creationId xmlns:p14="http://schemas.microsoft.com/office/powerpoint/2010/main" val="374596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40" y="105840"/>
              <a:ext cx="8955000" cy="666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00" y="93960"/>
                <a:ext cx="8980920" cy="66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15600" y="5153760"/>
              <a:ext cx="1256040" cy="69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5160" y="5147640"/>
                <a:ext cx="1277640" cy="7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SECURITY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Both in X.800 and RFC 2828,  security attack is classified in terms of </a:t>
            </a:r>
            <a:r>
              <a:rPr lang="en-IN" i="1" dirty="0"/>
              <a:t>passive attacks </a:t>
            </a:r>
            <a:r>
              <a:rPr lang="en-IN" dirty="0"/>
              <a:t>and </a:t>
            </a:r>
            <a:r>
              <a:rPr lang="en-IN" i="1" dirty="0"/>
              <a:t>active attacks. </a:t>
            </a:r>
          </a:p>
          <a:p>
            <a:pPr algn="just"/>
            <a:r>
              <a:rPr lang="en-IN" dirty="0"/>
              <a:t>A </a:t>
            </a:r>
            <a:r>
              <a:rPr lang="en-IN" i="1" dirty="0">
                <a:solidFill>
                  <a:srgbClr val="00B050"/>
                </a:solidFill>
              </a:rPr>
              <a:t>passive attack </a:t>
            </a:r>
            <a:r>
              <a:rPr lang="en-IN" dirty="0"/>
              <a:t>attempts to learn or make use of information from the system but does not affect system resources.</a:t>
            </a:r>
          </a:p>
          <a:p>
            <a:pPr algn="just"/>
            <a:r>
              <a:rPr lang="en-IN" dirty="0"/>
              <a:t>An </a:t>
            </a:r>
            <a:r>
              <a:rPr lang="en-IN" i="1" dirty="0">
                <a:solidFill>
                  <a:srgbClr val="00B050"/>
                </a:solidFill>
              </a:rPr>
              <a:t>active attack </a:t>
            </a:r>
            <a:r>
              <a:rPr lang="en-IN" dirty="0"/>
              <a:t>attempts to alter system resources or affect their operation.</a:t>
            </a:r>
          </a:p>
        </p:txBody>
      </p:sp>
    </p:spTree>
    <p:extLst>
      <p:ext uri="{BB962C8B-B14F-4D97-AF65-F5344CB8AC3E}">
        <p14:creationId xmlns:p14="http://schemas.microsoft.com/office/powerpoint/2010/main" val="107995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Passive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attacks are in the nature of eavesdropping on, or monitoring of, transmissions.</a:t>
            </a:r>
          </a:p>
          <a:p>
            <a:pPr algn="just"/>
            <a:r>
              <a:rPr lang="en-IN" dirty="0"/>
              <a:t>The goal of the opponent is to obtain information that is being transmitted.</a:t>
            </a:r>
          </a:p>
          <a:p>
            <a:pPr algn="just"/>
            <a:r>
              <a:rPr lang="en-IN" dirty="0"/>
              <a:t>Two types of passive attacks are the,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Release of message contents and 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Traffic analysis.</a:t>
            </a:r>
          </a:p>
        </p:txBody>
      </p:sp>
    </p:spTree>
    <p:extLst>
      <p:ext uri="{BB962C8B-B14F-4D97-AF65-F5344CB8AC3E}">
        <p14:creationId xmlns:p14="http://schemas.microsoft.com/office/powerpoint/2010/main" val="24050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- </a:t>
            </a:r>
            <a:r>
              <a:rPr lang="en-IN" b="1" dirty="0"/>
              <a:t>Release of message contents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525" y="1547812"/>
            <a:ext cx="72961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1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– </a:t>
            </a:r>
            <a:r>
              <a:rPr lang="en-IN" b="1" dirty="0"/>
              <a:t>Traffic analysis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6138"/>
            <a:ext cx="7499350" cy="433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049" y="5229200"/>
            <a:ext cx="8041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To determine the location and identity of communicating hosts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To  observe the frequency and length of messages being exchanged. </a:t>
            </a:r>
          </a:p>
          <a:p>
            <a:pPr algn="just"/>
            <a:r>
              <a:rPr lang="en-IN" dirty="0"/>
              <a:t>This information might be useful in </a:t>
            </a:r>
            <a:r>
              <a:rPr lang="en-IN" b="1" dirty="0">
                <a:solidFill>
                  <a:srgbClr val="00B050"/>
                </a:solidFill>
              </a:rPr>
              <a:t>guessing the nature of the communication</a:t>
            </a:r>
          </a:p>
          <a:p>
            <a:pPr algn="just"/>
            <a:r>
              <a:rPr lang="en-IN" dirty="0"/>
              <a:t> that was taking place.</a:t>
            </a:r>
          </a:p>
        </p:txBody>
      </p:sp>
    </p:spTree>
    <p:extLst>
      <p:ext uri="{BB962C8B-B14F-4D97-AF65-F5344CB8AC3E}">
        <p14:creationId xmlns:p14="http://schemas.microsoft.com/office/powerpoint/2010/main" val="28977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PASSIVE ATTACKS -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Passive attacks are very difficult to detect, as they do not involve any alteration of the data.</a:t>
            </a:r>
          </a:p>
          <a:p>
            <a:pPr algn="just"/>
            <a:r>
              <a:rPr lang="en-IN" dirty="0"/>
              <a:t>Message traffic is sent and received in normal fashion, and neither the sender nor receiver is aware that a third party has read the messages or observed the traffic pattern. </a:t>
            </a:r>
          </a:p>
          <a:p>
            <a:pPr algn="just"/>
            <a:r>
              <a:rPr lang="en-IN" dirty="0"/>
              <a:t>However, it is feasible to prevent the success of these attacks, usually by means of encryption. </a:t>
            </a:r>
          </a:p>
          <a:p>
            <a:pPr algn="just"/>
            <a:r>
              <a:rPr lang="en-IN" dirty="0"/>
              <a:t>Thus, the emphasis in dealing with passive attacks is on </a:t>
            </a:r>
            <a:r>
              <a:rPr lang="en-IN" i="1" dirty="0">
                <a:solidFill>
                  <a:srgbClr val="FFC000"/>
                </a:solidFill>
              </a:rPr>
              <a:t>prevention rather than detection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8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Active attacks involve some modification of the data stream or the creation of a false stream and can be subdivided into four categories: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Masquerade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Replay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Modification of messages, and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Denial of service.</a:t>
            </a:r>
          </a:p>
        </p:txBody>
      </p:sp>
    </p:spTree>
    <p:extLst>
      <p:ext uri="{BB962C8B-B14F-4D97-AF65-F5344CB8AC3E}">
        <p14:creationId xmlns:p14="http://schemas.microsoft.com/office/powerpoint/2010/main" val="384764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Masquerade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812" y="2306490"/>
            <a:ext cx="72675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184482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entity pretends to be a different entity.</a:t>
            </a:r>
          </a:p>
        </p:txBody>
      </p:sp>
    </p:spTree>
    <p:extLst>
      <p:ext uri="{BB962C8B-B14F-4D97-AF65-F5344CB8AC3E}">
        <p14:creationId xmlns:p14="http://schemas.microsoft.com/office/powerpoint/2010/main" val="223993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Replay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capture of a data unit and its subsequent retransmission to produce an unauthorized effect</a:t>
            </a:r>
          </a:p>
          <a:p>
            <a:pPr algn="just"/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36314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5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Modification of messages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Some portion of a legitimate message is altered, or that messages are delayed or reordered, to produce an unauthorized effect</a:t>
            </a:r>
          </a:p>
          <a:p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97" y="2420888"/>
            <a:ext cx="7200800" cy="42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94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8856" y="404664"/>
            <a:ext cx="8655632" cy="230425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This definition introduces three key objectives that are at the heart of computer security:</a:t>
            </a:r>
          </a:p>
          <a:p>
            <a:pPr algn="just"/>
            <a:r>
              <a:rPr lang="en-IN" b="1" dirty="0"/>
              <a:t>Confidentiality: </a:t>
            </a:r>
            <a:r>
              <a:rPr lang="en-IN" dirty="0"/>
              <a:t>This term covers two related concepts: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Data</a:t>
            </a:r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Assures that private or confidential information is not made available or disclosed to unauthorized individuals.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Privacy: </a:t>
            </a:r>
            <a:r>
              <a:rPr lang="en-IN" dirty="0"/>
              <a:t>Assures that individuals control or influence what information related to them may be collected and stored and by whom and to whom that information may be disclosed.</a:t>
            </a:r>
          </a:p>
          <a:p>
            <a:pPr marL="82296" indent="0" algn="just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D4516A-E30D-B348-86C4-343C3DB794EE}"/>
              </a:ext>
            </a:extLst>
          </p:cNvPr>
          <p:cNvSpPr txBox="1">
            <a:spLocks/>
          </p:cNvSpPr>
          <p:nvPr/>
        </p:nvSpPr>
        <p:spPr>
          <a:xfrm>
            <a:off x="323528" y="2780928"/>
            <a:ext cx="8640960" cy="230425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dirty="0"/>
              <a:t>Integrity: </a:t>
            </a:r>
            <a:r>
              <a:rPr lang="en-IN" dirty="0"/>
              <a:t>This term covers two related concepts: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Data integrity: </a:t>
            </a:r>
            <a:r>
              <a:rPr lang="en-IN" dirty="0"/>
              <a:t>Assures that information and programs are changed only in a specified and authorized manner.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System integrity: </a:t>
            </a:r>
            <a:r>
              <a:rPr lang="en-IN" dirty="0"/>
              <a:t>Assures that a system performs its intended function in an unimpaired manner, free from deliberate or inadvertent unauthorized manipulation of the system.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Assures that systems work promptly and service is not denied to authorized users.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33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Denial of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124744"/>
            <a:ext cx="8507288" cy="4895056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Prevents or inhibits the normal use or  management of communications facilities</a:t>
            </a:r>
          </a:p>
          <a:p>
            <a:pPr algn="just"/>
            <a:r>
              <a:rPr lang="en-IN" sz="2800" dirty="0"/>
              <a:t>Breaking all the network provided by the server.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72580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28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It is quite difficult to prevent active attacks absolutely because of the wide variety of potential physical, software, and network vulnerabilities. </a:t>
            </a:r>
          </a:p>
          <a:p>
            <a:pPr algn="just"/>
            <a:r>
              <a:rPr lang="en-IN" dirty="0"/>
              <a:t>Instead the goal is to detect active attacks and to recover from any disruption or delays caused by them. </a:t>
            </a:r>
          </a:p>
        </p:txBody>
      </p:sp>
    </p:spTree>
    <p:extLst>
      <p:ext uri="{BB962C8B-B14F-4D97-AF65-F5344CB8AC3E}">
        <p14:creationId xmlns:p14="http://schemas.microsoft.com/office/powerpoint/2010/main" val="69609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Services: Some of the techniques used for providing the security.</a:t>
            </a:r>
          </a:p>
          <a:p>
            <a:pPr algn="just"/>
            <a:r>
              <a:rPr lang="en-IN" dirty="0"/>
              <a:t>X.800 defines a security service as a service that is provided by a protocol layer of communicating open systems and that ensures adequate security of the systems or of data transfers.</a:t>
            </a:r>
          </a:p>
          <a:p>
            <a:pPr algn="just"/>
            <a:r>
              <a:rPr lang="en-IN" dirty="0"/>
              <a:t>RFC 2828, which provides the following definition: a processing or communication service that is provided by a system to give a specific kind of protection to system resources; security services implement security policies and are implemented by security mechanisms.</a:t>
            </a:r>
          </a:p>
        </p:txBody>
      </p:sp>
    </p:spTree>
    <p:extLst>
      <p:ext uri="{BB962C8B-B14F-4D97-AF65-F5344CB8AC3E}">
        <p14:creationId xmlns:p14="http://schemas.microsoft.com/office/powerpoint/2010/main" val="198581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417638"/>
            <a:ext cx="4946501" cy="505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527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1429544"/>
            <a:ext cx="655272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4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100" y="1447800"/>
            <a:ext cx="3357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7"/>
            <a:ext cx="6480720" cy="166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14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6336704" cy="31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4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/>
              <a:t>A security mechanism is a process (or a device incorporating such a process) that can be used</a:t>
            </a:r>
            <a:br>
              <a:rPr lang="en-IN" dirty="0"/>
            </a:br>
            <a:r>
              <a:rPr lang="en-IN" dirty="0"/>
              <a:t>in a system to implement a security service that is provided by or within the system.</a:t>
            </a:r>
          </a:p>
          <a:p>
            <a:pPr algn="just"/>
            <a:r>
              <a:rPr lang="en-IN" dirty="0"/>
              <a:t>According to X.800, security mechanisms can be classified into,</a:t>
            </a:r>
          </a:p>
          <a:p>
            <a:pPr marL="870966" lvl="1" indent="-514350" algn="just"/>
            <a:r>
              <a:rPr lang="en-IN" dirty="0">
                <a:solidFill>
                  <a:srgbClr val="FF0000"/>
                </a:solidFill>
              </a:rPr>
              <a:t>Specific security mechanisms</a:t>
            </a:r>
          </a:p>
          <a:p>
            <a:pPr marL="356616" lvl="1" indent="0" algn="just">
              <a:buNone/>
            </a:pPr>
            <a:r>
              <a:rPr lang="en-IN" dirty="0"/>
              <a:t>	</a:t>
            </a:r>
            <a:r>
              <a:rPr lang="en-IN" sz="2400" dirty="0"/>
              <a:t>mechanisms that are implemented in a specific protocol 	layer, such as TCP or an application-layer 	protocol</a:t>
            </a:r>
          </a:p>
          <a:p>
            <a:pPr marL="870966" lvl="1" indent="-514350" algn="just"/>
            <a:r>
              <a:rPr lang="en-IN" dirty="0">
                <a:solidFill>
                  <a:srgbClr val="FF0000"/>
                </a:solidFill>
              </a:rPr>
              <a:t>Pervasive security mechanisms</a:t>
            </a:r>
          </a:p>
          <a:p>
            <a:pPr marL="82296" indent="0" algn="just">
              <a:buNone/>
            </a:pPr>
            <a:r>
              <a:rPr lang="en-IN" sz="2400" dirty="0"/>
              <a:t>	mechanisms that are not specific to any particular</a:t>
            </a:r>
          </a:p>
          <a:p>
            <a:pPr marL="82296" indent="0" algn="just">
              <a:buNone/>
            </a:pPr>
            <a:r>
              <a:rPr lang="en-IN" sz="2400" dirty="0"/>
              <a:t>	protocol layer or security service.</a:t>
            </a:r>
          </a:p>
        </p:txBody>
      </p:sp>
    </p:spTree>
    <p:extLst>
      <p:ext uri="{BB962C8B-B14F-4D97-AF65-F5344CB8AC3E}">
        <p14:creationId xmlns:p14="http://schemas.microsoft.com/office/powerpoint/2010/main" val="174801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47664" y="1196752"/>
            <a:ext cx="7498080" cy="4800600"/>
          </a:xfrm>
        </p:spPr>
        <p:txBody>
          <a:bodyPr>
            <a:noAutofit/>
          </a:bodyPr>
          <a:lstStyle/>
          <a:p>
            <a:pPr algn="just"/>
            <a:r>
              <a:rPr lang="en-IN" sz="2800" b="1" dirty="0" err="1"/>
              <a:t>Encipherment</a:t>
            </a:r>
            <a:endParaRPr lang="en-IN" sz="2800" b="1" dirty="0"/>
          </a:p>
          <a:p>
            <a:pPr marL="82296" indent="0" algn="just">
              <a:buNone/>
            </a:pPr>
            <a:r>
              <a:rPr lang="en-IN" sz="2800" dirty="0"/>
              <a:t>	The use of mathematical algorithms to transform data into a form that is not readily intelligible.  The transformation and Subsequent recovery of the data depend on an algorithm and zero or more encryption keys.</a:t>
            </a:r>
          </a:p>
          <a:p>
            <a:pPr algn="just"/>
            <a:r>
              <a:rPr lang="en-IN" sz="2800" b="1" dirty="0"/>
              <a:t>Digital Signature</a:t>
            </a:r>
          </a:p>
          <a:p>
            <a:pPr marL="82296" indent="0" algn="just">
              <a:buNone/>
            </a:pPr>
            <a:r>
              <a:rPr lang="en-IN" sz="2800" dirty="0"/>
              <a:t>	Data appended to, or a cryptographic transformation of, a data unit that allows a recipient of the data unit </a:t>
            </a:r>
            <a:r>
              <a:rPr lang="en-IN" sz="2800" dirty="0">
                <a:solidFill>
                  <a:srgbClr val="FF0000"/>
                </a:solidFill>
              </a:rPr>
              <a:t>to prove the source and integrity of the data unit </a:t>
            </a:r>
            <a:r>
              <a:rPr lang="en-IN" sz="2800" dirty="0"/>
              <a:t>and protect against forgery (e.g., by the recipient).-</a:t>
            </a:r>
          </a:p>
        </p:txBody>
      </p:sp>
    </p:spTree>
    <p:extLst>
      <p:ext uri="{BB962C8B-B14F-4D97-AF65-F5344CB8AC3E}">
        <p14:creationId xmlns:p14="http://schemas.microsoft.com/office/powerpoint/2010/main" val="31398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CIA Triad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73625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10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Access Control</a:t>
            </a:r>
          </a:p>
          <a:p>
            <a:pPr marL="82296" indent="0" algn="just">
              <a:buNone/>
            </a:pPr>
            <a:r>
              <a:rPr lang="en-IN" dirty="0"/>
              <a:t>	A variety of mechanisms that enforce access rights to resources.</a:t>
            </a:r>
          </a:p>
          <a:p>
            <a:pPr algn="just"/>
            <a:r>
              <a:rPr lang="en-IN" b="1" dirty="0"/>
              <a:t>Data Integrity</a:t>
            </a:r>
          </a:p>
          <a:p>
            <a:pPr marL="82296" indent="0" algn="just">
              <a:buNone/>
            </a:pPr>
            <a:r>
              <a:rPr lang="en-IN" dirty="0"/>
              <a:t>	A variety of mechanisms used to assure the integrity of a data unit or stream of data units.</a:t>
            </a:r>
          </a:p>
        </p:txBody>
      </p:sp>
    </p:spTree>
    <p:extLst>
      <p:ext uri="{BB962C8B-B14F-4D97-AF65-F5344CB8AC3E}">
        <p14:creationId xmlns:p14="http://schemas.microsoft.com/office/powerpoint/2010/main" val="199510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b="1" dirty="0"/>
              <a:t>Authentication Exchange</a:t>
            </a:r>
          </a:p>
          <a:p>
            <a:pPr marL="82296" indent="0" algn="just">
              <a:buNone/>
            </a:pPr>
            <a:r>
              <a:rPr lang="en-IN" dirty="0"/>
              <a:t>A mechanism intended to ensure the identity of an entity by means of information exchange.</a:t>
            </a:r>
          </a:p>
          <a:p>
            <a:pPr algn="just"/>
            <a:r>
              <a:rPr lang="en-IN" b="1" dirty="0"/>
              <a:t>Traffic Padding</a:t>
            </a:r>
          </a:p>
          <a:p>
            <a:pPr marL="82296" indent="0" algn="just">
              <a:buNone/>
            </a:pPr>
            <a:r>
              <a:rPr lang="en-IN" dirty="0"/>
              <a:t>The insertion of bits into gaps in a data stream to frustrate traffic analysis attempts.</a:t>
            </a:r>
          </a:p>
          <a:p>
            <a:pPr algn="just"/>
            <a:r>
              <a:rPr lang="en-IN" b="1" dirty="0"/>
              <a:t>Routing Control</a:t>
            </a:r>
          </a:p>
          <a:p>
            <a:pPr marL="82296" indent="0" algn="just">
              <a:buNone/>
            </a:pPr>
            <a:r>
              <a:rPr lang="en-IN" dirty="0"/>
              <a:t>Enables selection of particular physically secure routes for certain data and allows routing changes, especially when a breach of security is suspected.</a:t>
            </a:r>
          </a:p>
          <a:p>
            <a:pPr algn="just"/>
            <a:r>
              <a:rPr lang="en-IN" b="1" dirty="0"/>
              <a:t>Notarization</a:t>
            </a:r>
          </a:p>
          <a:p>
            <a:pPr marL="82296" indent="0" algn="just">
              <a:buNone/>
            </a:pPr>
            <a:r>
              <a:rPr lang="en-IN" dirty="0"/>
              <a:t>The use of a trusted third party to assure certain</a:t>
            </a:r>
          </a:p>
          <a:p>
            <a:pPr marL="82296" indent="0" algn="just">
              <a:buNone/>
            </a:pPr>
            <a:r>
              <a:rPr lang="en-IN" dirty="0"/>
              <a:t>properties of a data exchange.</a:t>
            </a:r>
          </a:p>
        </p:txBody>
      </p:sp>
    </p:spTree>
    <p:extLst>
      <p:ext uri="{BB962C8B-B14F-4D97-AF65-F5344CB8AC3E}">
        <p14:creationId xmlns:p14="http://schemas.microsoft.com/office/powerpoint/2010/main" val="118742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20688"/>
            <a:ext cx="72008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69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548680"/>
            <a:ext cx="685873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94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/>
              <a:t>SECURITY </a:t>
            </a:r>
            <a:r>
              <a:rPr lang="en-IN" sz="2800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Access Control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Awareness and Training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Audit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Certification, Accreditation, and Security Assessments: and Accountability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Configuration Management: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Contingency Planning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Identification and Authentication: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Incident Response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Maintenance: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Media Protection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Physical and Environmental Protection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17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Planning: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Personnel Security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Risk Assessment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Systems and Services Acquisition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Communications Protection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Information Integrity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287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Access Control: </a:t>
            </a:r>
          </a:p>
          <a:p>
            <a:pPr marL="82296" indent="0" algn="just">
              <a:buNone/>
            </a:pPr>
            <a:r>
              <a:rPr lang="en-IN" b="1" dirty="0"/>
              <a:t>	</a:t>
            </a:r>
            <a:r>
              <a:rPr lang="en-IN" dirty="0"/>
              <a:t>Limit information system access to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authorized users,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processes acting on behalf of authorized users, or devices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types of transactions and functions that authorized users are permitted to exercise.</a:t>
            </a:r>
          </a:p>
        </p:txBody>
      </p:sp>
    </p:spTree>
    <p:extLst>
      <p:ext uri="{BB962C8B-B14F-4D97-AF65-F5344CB8AC3E}">
        <p14:creationId xmlns:p14="http://schemas.microsoft.com/office/powerpoint/2010/main" val="67194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Awareness and Training: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managers and users of organizational information systems are made aware of the security risks associated with their activities.</a:t>
            </a:r>
          </a:p>
          <a:p>
            <a:pPr marL="82296" indent="0" algn="just">
              <a:buNone/>
            </a:pPr>
            <a:r>
              <a:rPr lang="en-IN" dirty="0"/>
              <a:t>(ii) Ensure that personnel are adequately trained to carry out their assigned information security-related duties and responsibilities.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75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Audit and Accountability: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Create, protect, and retain information system audit records</a:t>
            </a:r>
          </a:p>
          <a:p>
            <a:pPr marL="82296" indent="0" algn="just">
              <a:buNone/>
            </a:pPr>
            <a:r>
              <a:rPr lang="en-IN" dirty="0"/>
              <a:t>(ii) Ensure that the actions of individual information system users can be uniquely </a:t>
            </a:r>
            <a:r>
              <a:rPr lang="en-IN" i="1" dirty="0">
                <a:solidFill>
                  <a:srgbClr val="FF0000"/>
                </a:solidFill>
              </a:rPr>
              <a:t>traced to those users </a:t>
            </a:r>
            <a:r>
              <a:rPr lang="en-IN" dirty="0"/>
              <a:t>so they can be held accountable for their actions.</a:t>
            </a:r>
          </a:p>
        </p:txBody>
      </p:sp>
    </p:spTree>
    <p:extLst>
      <p:ext uri="{BB962C8B-B14F-4D97-AF65-F5344CB8AC3E}">
        <p14:creationId xmlns:p14="http://schemas.microsoft.com/office/powerpoint/2010/main" val="76269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Certification, Accreditation, and Security Assessments: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</a:t>
            </a:r>
            <a:r>
              <a:rPr lang="en-IN" dirty="0">
                <a:solidFill>
                  <a:srgbClr val="FF0000"/>
                </a:solidFill>
              </a:rPr>
              <a:t>Periodically assess </a:t>
            </a:r>
            <a:r>
              <a:rPr lang="en-IN" dirty="0"/>
              <a:t>the security controls in organizational information systems to determine if the controls are effective in their application; </a:t>
            </a:r>
          </a:p>
          <a:p>
            <a:pPr marL="82296" indent="0" algn="just">
              <a:buNone/>
            </a:pPr>
            <a:r>
              <a:rPr lang="en-IN" dirty="0"/>
              <a:t>(ii) </a:t>
            </a:r>
            <a:r>
              <a:rPr lang="en-IN" dirty="0">
                <a:solidFill>
                  <a:srgbClr val="FF0000"/>
                </a:solidFill>
              </a:rPr>
              <a:t>Develop and implement plans of action </a:t>
            </a:r>
            <a:r>
              <a:rPr lang="en-IN" dirty="0"/>
              <a:t>designed to correct deficiencies and reduce or eliminate vulnerabilities in organizational information systems; </a:t>
            </a:r>
          </a:p>
          <a:p>
            <a:pPr marL="82296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7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260648"/>
            <a:ext cx="8784976" cy="5112568"/>
          </a:xfrm>
        </p:spPr>
        <p:txBody>
          <a:bodyPr>
            <a:normAutofit fontScale="92500" lnSpcReduction="20000"/>
          </a:bodyPr>
          <a:lstStyle/>
          <a:p>
            <a:pPr marL="82296" indent="0" algn="just">
              <a:buNone/>
            </a:pPr>
            <a:r>
              <a:rPr lang="en-IN" dirty="0"/>
              <a:t>	FIPS 199 provides a useful characterization of these three objectives in terms of requirements and the definition of a loss of security in each category:</a:t>
            </a:r>
          </a:p>
          <a:p>
            <a:pPr marL="82296" indent="0" algn="just">
              <a:buNone/>
            </a:pPr>
            <a:endParaRPr lang="en-IN" dirty="0"/>
          </a:p>
          <a:p>
            <a:pPr algn="just"/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Preserving authorized restrictions on information access and  disclosure, including means for protecting personal privacy and proprietary information. A loss of confidentiality is the unauthorized disclosure of information.</a:t>
            </a:r>
          </a:p>
          <a:p>
            <a:pPr algn="just"/>
            <a:r>
              <a:rPr lang="en-IN" b="1" dirty="0"/>
              <a:t>Integrity: </a:t>
            </a:r>
            <a:r>
              <a:rPr lang="en-IN" dirty="0"/>
              <a:t>Guarding against improper information modification or destruction, including ensuring information nonrepudiation and authenticity. A loss of integrity is the  unauthorized modification or destruction of information.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Ensuring timely and reliable access to and use of  information. A loss of availability is the disruption of access to or use of information or an information system.</a:t>
            </a:r>
          </a:p>
        </p:txBody>
      </p:sp>
    </p:spTree>
    <p:extLst>
      <p:ext uri="{BB962C8B-B14F-4D97-AF65-F5344CB8AC3E}">
        <p14:creationId xmlns:p14="http://schemas.microsoft.com/office/powerpoint/2010/main" val="2271646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Configuration Management: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and maintain baseline configurations</a:t>
            </a:r>
          </a:p>
          <a:p>
            <a:pPr marL="82296" indent="0" algn="just">
              <a:buNone/>
            </a:pPr>
            <a:r>
              <a:rPr lang="en-IN" dirty="0"/>
              <a:t> (ii) Establish and enforce security configuration settings for information technology products employed 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2732371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Contingency Planning: </a:t>
            </a:r>
          </a:p>
          <a:p>
            <a:pPr lvl="1" algn="just"/>
            <a:r>
              <a:rPr lang="en-IN" dirty="0"/>
              <a:t>	Establish, maintain, and implement plans for,</a:t>
            </a:r>
          </a:p>
          <a:p>
            <a:pPr lvl="2" algn="just"/>
            <a:r>
              <a:rPr lang="en-IN" dirty="0"/>
              <a:t>Emergency response, </a:t>
            </a:r>
          </a:p>
          <a:p>
            <a:pPr lvl="2" algn="just"/>
            <a:r>
              <a:rPr lang="en-IN" dirty="0"/>
              <a:t>backup operations, and </a:t>
            </a:r>
          </a:p>
          <a:p>
            <a:pPr lvl="2" algn="just"/>
            <a:r>
              <a:rPr lang="en-IN" dirty="0"/>
              <a:t>post disaster recovery </a:t>
            </a:r>
          </a:p>
          <a:p>
            <a:pPr marL="658368" lvl="2" indent="0" algn="just">
              <a:buNone/>
            </a:pPr>
            <a:r>
              <a:rPr lang="en-IN" dirty="0"/>
              <a:t>to ensure the availability of critical information resources and continuity of operations in emergency situations.</a:t>
            </a:r>
          </a:p>
        </p:txBody>
      </p:sp>
    </p:spTree>
    <p:extLst>
      <p:ext uri="{BB962C8B-B14F-4D97-AF65-F5344CB8AC3E}">
        <p14:creationId xmlns:p14="http://schemas.microsoft.com/office/powerpoint/2010/main" val="49765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31640" y="1484784"/>
            <a:ext cx="7498080" cy="4800600"/>
          </a:xfrm>
        </p:spPr>
        <p:txBody>
          <a:bodyPr/>
          <a:lstStyle/>
          <a:p>
            <a:pPr algn="just"/>
            <a:r>
              <a:rPr lang="en-IN" b="1" dirty="0"/>
              <a:t>Identification and Authentication: </a:t>
            </a:r>
          </a:p>
          <a:p>
            <a:pPr marL="813816" lvl="1" indent="-457200" algn="just"/>
            <a:r>
              <a:rPr lang="en-IN" dirty="0"/>
              <a:t>	Identify information system users, processes acting on behalf of users, or devices,</a:t>
            </a:r>
          </a:p>
          <a:p>
            <a:pPr marL="813816" lvl="1" indent="-457200" algn="just"/>
            <a:r>
              <a:rPr lang="en-IN" dirty="0"/>
              <a:t>Authenticate (or verify) the identities of those users, processes, or devices,</a:t>
            </a:r>
          </a:p>
        </p:txBody>
      </p:sp>
    </p:spTree>
    <p:extLst>
      <p:ext uri="{BB962C8B-B14F-4D97-AF65-F5344CB8AC3E}">
        <p14:creationId xmlns:p14="http://schemas.microsoft.com/office/powerpoint/2010/main" val="148418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b="1" dirty="0"/>
              <a:t>Incident Response: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 operational incident-handling capability for organizational information systems that includes adequate preparation, detection, analysis, containment, recovery, and user-response activities; and </a:t>
            </a:r>
          </a:p>
          <a:p>
            <a:pPr marL="82296" indent="0" algn="just">
              <a:buNone/>
            </a:pPr>
            <a:r>
              <a:rPr lang="en-IN" dirty="0"/>
              <a:t>(ii) track, document, and report incidents to appropriate organizational officials and/or authorities.</a:t>
            </a:r>
          </a:p>
          <a:p>
            <a:pPr algn="just"/>
            <a:r>
              <a:rPr lang="en-IN" b="1" dirty="0"/>
              <a:t>Maintenance: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Perform periodic and timely maintenance on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(ii) provide effective controls on the tools, techniques, mechanisms, and personnel used to conduct information system maintenance.</a:t>
            </a:r>
          </a:p>
        </p:txBody>
      </p:sp>
    </p:spTree>
    <p:extLst>
      <p:ext uri="{BB962C8B-B14F-4D97-AF65-F5344CB8AC3E}">
        <p14:creationId xmlns:p14="http://schemas.microsoft.com/office/powerpoint/2010/main" val="150785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Media Protection: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Protect information system media, both paper and digital; </a:t>
            </a:r>
          </a:p>
          <a:p>
            <a:pPr marL="82296" indent="0" algn="just">
              <a:buNone/>
            </a:pPr>
            <a:r>
              <a:rPr lang="en-IN" dirty="0"/>
              <a:t>(ii) limit access to information on information system media to authorized users; and</a:t>
            </a:r>
          </a:p>
          <a:p>
            <a:pPr marL="82296" indent="0" algn="just">
              <a:buNone/>
            </a:pPr>
            <a:r>
              <a:rPr lang="en-IN" dirty="0"/>
              <a:t> (iii) sanitize or destroy information system media before disposal or release for reuse.</a:t>
            </a:r>
          </a:p>
        </p:txBody>
      </p:sp>
    </p:spTree>
    <p:extLst>
      <p:ext uri="{BB962C8B-B14F-4D97-AF65-F5344CB8AC3E}">
        <p14:creationId xmlns:p14="http://schemas.microsoft.com/office/powerpoint/2010/main" val="2520039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b="1" dirty="0"/>
              <a:t>Physical and Environmental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Limit physical access to information systems, equipment, and the respective operating environments to authorized individuals; </a:t>
            </a:r>
          </a:p>
          <a:p>
            <a:pPr algn="just"/>
            <a:r>
              <a:rPr lang="en-IN" dirty="0"/>
              <a:t>(ii) protect the physical plant and support infrastructure for information systems; </a:t>
            </a:r>
          </a:p>
          <a:p>
            <a:pPr algn="just"/>
            <a:r>
              <a:rPr lang="en-IN" dirty="0"/>
              <a:t>(iii) provide supporting utilities for information systems;</a:t>
            </a:r>
          </a:p>
          <a:p>
            <a:pPr algn="just"/>
            <a:r>
              <a:rPr lang="en-IN" dirty="0"/>
              <a:t>(iv) protect information systems against environmental hazards; and </a:t>
            </a:r>
          </a:p>
          <a:p>
            <a:pPr algn="just"/>
            <a:r>
              <a:rPr lang="en-IN" dirty="0"/>
              <a:t>(v) provide appropriate environmental controls in facilities containing information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09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Personnel Security: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individuals occupying positions of responsibility within organizations (including third-party service providers) are trustworthy and meet established security criteria for those positions;</a:t>
            </a:r>
          </a:p>
          <a:p>
            <a:pPr marL="82296" indent="0" algn="just">
              <a:buNone/>
            </a:pPr>
            <a:r>
              <a:rPr lang="en-IN" dirty="0"/>
              <a:t>(ii) Ensure that organizational information and information systems are protected during and after personnel actions such as terminations and transfers; and</a:t>
            </a:r>
          </a:p>
          <a:p>
            <a:pPr marL="82296" indent="0" algn="just">
              <a:buNone/>
            </a:pPr>
            <a:r>
              <a:rPr lang="en-IN" dirty="0"/>
              <a:t> (iii) Employ formal sanctions for personnel failing to comply with organizational security policies and procedures.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44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/>
              <a:t>Planning: </a:t>
            </a:r>
          </a:p>
          <a:p>
            <a:pPr marL="82296" indent="0" algn="just">
              <a:buNone/>
            </a:pPr>
            <a:r>
              <a:rPr lang="en-IN" sz="2400" dirty="0"/>
              <a:t>	Develop, document, periodically update, and implement security plans for organizational information systems.</a:t>
            </a:r>
          </a:p>
          <a:p>
            <a:pPr algn="just"/>
            <a:r>
              <a:rPr lang="en-IN" sz="2400" b="1" dirty="0"/>
              <a:t>Risk Assessment: </a:t>
            </a:r>
          </a:p>
          <a:p>
            <a:pPr marL="82296" indent="0" algn="just">
              <a:buNone/>
            </a:pPr>
            <a:r>
              <a:rPr lang="en-IN" sz="2400" b="1" dirty="0"/>
              <a:t>          </a:t>
            </a:r>
            <a:r>
              <a:rPr lang="en-IN" sz="2400" dirty="0"/>
              <a:t>Periodically assess the risk to organizational operations.</a:t>
            </a:r>
          </a:p>
        </p:txBody>
      </p:sp>
    </p:spTree>
    <p:extLst>
      <p:ext uri="{BB962C8B-B14F-4D97-AF65-F5344CB8AC3E}">
        <p14:creationId xmlns:p14="http://schemas.microsoft.com/office/powerpoint/2010/main" val="347633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Systems and Services Acquisition: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Allocate sufficient resources to adequately protect organizational information systems; </a:t>
            </a:r>
          </a:p>
          <a:p>
            <a:pPr marL="82296" indent="0" algn="just">
              <a:buNone/>
            </a:pPr>
            <a:r>
              <a:rPr lang="en-IN" dirty="0"/>
              <a:t>(ii) employ system development life cycle processes that incorporate information security considerations; </a:t>
            </a:r>
          </a:p>
          <a:p>
            <a:pPr marL="82296" indent="0" algn="just">
              <a:buNone/>
            </a:pPr>
            <a:r>
              <a:rPr lang="en-IN" dirty="0"/>
              <a:t>(iii) employ software </a:t>
            </a:r>
            <a:r>
              <a:rPr lang="en-IN" sz="3300" dirty="0"/>
              <a:t>usage and installation restrictions; and </a:t>
            </a:r>
          </a:p>
          <a:p>
            <a:pPr marL="82296" indent="0" algn="just">
              <a:buNone/>
            </a:pPr>
            <a:r>
              <a:rPr lang="en-IN" dirty="0"/>
              <a:t>(iv) ensure that third party providers employ adequate security measures to protect information, applications, and/or services outsourced  from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01849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Communications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Monitor, control, and protect organizational communications at the external boundaries and key internal boundaries of the information systems; and (ii) employ architectural designs, software development techniques, and systems engineering principles that promote effective information security within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115963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THE OSI SECURITY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856984" cy="3421360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Responsibility of a security manager: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Assess effectively the </a:t>
            </a:r>
            <a:r>
              <a:rPr lang="en-IN" sz="2400" dirty="0">
                <a:solidFill>
                  <a:srgbClr val="00B050"/>
                </a:solidFill>
              </a:rPr>
              <a:t>security needs </a:t>
            </a:r>
            <a:r>
              <a:rPr lang="en-IN" sz="2400" dirty="0"/>
              <a:t>of an organization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Evaluate and choose various security products and  policies.</a:t>
            </a:r>
          </a:p>
          <a:p>
            <a:pPr marL="402336" lvl="1" indent="0" algn="just">
              <a:buNone/>
            </a:pPr>
            <a:r>
              <a:rPr lang="en-IN" sz="2400" dirty="0"/>
              <a:t>So there is a need for a </a:t>
            </a:r>
            <a:r>
              <a:rPr lang="en-IN" sz="2400" dirty="0">
                <a:solidFill>
                  <a:srgbClr val="00B050"/>
                </a:solidFill>
              </a:rPr>
              <a:t>systematic way </a:t>
            </a:r>
            <a:r>
              <a:rPr lang="en-IN" sz="2400" dirty="0"/>
              <a:t>of defining the requirements for security and characterizing the approaches to satisfy those requirements. </a:t>
            </a:r>
          </a:p>
          <a:p>
            <a:r>
              <a:rPr lang="en-IN" sz="2400" dirty="0"/>
              <a:t>ITU-T Recommendation X.800, Security Architecture for OSI, defines such a systematic approach.</a:t>
            </a:r>
          </a:p>
        </p:txBody>
      </p:sp>
    </p:spTree>
    <p:extLst>
      <p:ext uri="{BB962C8B-B14F-4D97-AF65-F5344CB8AC3E}">
        <p14:creationId xmlns:p14="http://schemas.microsoft.com/office/powerpoint/2010/main" val="89681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Information Integrity: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Identify, report, and correct information and information system flaws in a timely manner; </a:t>
            </a:r>
          </a:p>
          <a:p>
            <a:pPr marL="82296" indent="0" algn="just">
              <a:buNone/>
            </a:pPr>
            <a:r>
              <a:rPr lang="en-IN" dirty="0"/>
              <a:t>(ii) provide protection from malicious code at appropriate locations within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(iii) monitor information system security alerts and advisories and take appropriate actions in response.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6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As developed as an international standard, computer and communications vendors have developed security features for their products and services that relate to this structured definition of services and mechanisms.</a:t>
            </a:r>
          </a:p>
        </p:txBody>
      </p:sp>
    </p:spTree>
    <p:extLst>
      <p:ext uri="{BB962C8B-B14F-4D97-AF65-F5344CB8AC3E}">
        <p14:creationId xmlns:p14="http://schemas.microsoft.com/office/powerpoint/2010/main" val="76292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447800"/>
            <a:ext cx="8712968" cy="514955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sz="2800" dirty="0"/>
              <a:t>The OSI security architecture focuses on security attacks, mechanisms, and services. These can be defined briefly as</a:t>
            </a:r>
          </a:p>
          <a:p>
            <a:pPr lvl="1" algn="just"/>
            <a:r>
              <a:rPr lang="en-IN" b="1" dirty="0"/>
              <a:t>Security attack: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Any action that compromises the security of  information owned</a:t>
            </a:r>
          </a:p>
          <a:p>
            <a:pPr marL="82296" indent="0" algn="just">
              <a:buNone/>
            </a:pPr>
            <a:r>
              <a:rPr lang="en-IN" sz="2800" dirty="0"/>
              <a:t>     by an organization.</a:t>
            </a:r>
          </a:p>
          <a:p>
            <a:pPr lvl="1" algn="just"/>
            <a:r>
              <a:rPr lang="en-IN" b="1" dirty="0"/>
              <a:t>Security mechanism: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 (or a device incorporating such a process) that is</a:t>
            </a:r>
          </a:p>
          <a:p>
            <a:pPr marL="82296" indent="0" algn="just">
              <a:buNone/>
            </a:pPr>
            <a:r>
              <a:rPr lang="en-IN" sz="2800" dirty="0"/>
              <a:t>    designed to detect, prevent, or recover from a security attack.</a:t>
            </a:r>
          </a:p>
          <a:p>
            <a:pPr lvl="1" algn="just"/>
            <a:r>
              <a:rPr lang="en-IN" b="1" dirty="0"/>
              <a:t>Security service: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processing or communication service that enhances the security</a:t>
            </a:r>
          </a:p>
          <a:p>
            <a:pPr marL="82296" indent="0" algn="just">
              <a:buNone/>
            </a:pPr>
            <a:r>
              <a:rPr lang="en-IN" sz="2800" dirty="0"/>
              <a:t>   of the data processing systems and the information transfers of an</a:t>
            </a:r>
          </a:p>
          <a:p>
            <a:pPr marL="82296" indent="0" algn="just">
              <a:buNone/>
            </a:pPr>
            <a:r>
              <a:rPr lang="en-IN" sz="2800" dirty="0"/>
              <a:t>   organization. The services are intended to counter security attacks, and</a:t>
            </a:r>
          </a:p>
          <a:p>
            <a:pPr marL="82296" indent="0" algn="just">
              <a:buNone/>
            </a:pPr>
            <a:r>
              <a:rPr lang="en-IN" sz="2800" dirty="0"/>
              <a:t>   they make use of one or more security mechanisms to provide the</a:t>
            </a:r>
          </a:p>
          <a:p>
            <a:pPr marL="82296" indent="0" algn="just">
              <a:buNone/>
            </a:pPr>
            <a:r>
              <a:rPr lang="en-IN" sz="2800" dirty="0"/>
              <a:t>   service.</a:t>
            </a:r>
          </a:p>
          <a:p>
            <a:pPr marL="82296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125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160" y="203400"/>
              <a:ext cx="8645400" cy="561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960" y="198000"/>
                <a:ext cx="8666280" cy="56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74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040" y="189360"/>
              <a:ext cx="6509880" cy="649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182160"/>
                <a:ext cx="6532200" cy="65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971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18074</TotalTime>
  <Words>2311</Words>
  <Application>Microsoft Macintosh PowerPoint</Application>
  <PresentationFormat>On-screen Show (4:3)</PresentationFormat>
  <Paragraphs>210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Franklin Gothic Book</vt:lpstr>
      <vt:lpstr>Perpetua</vt:lpstr>
      <vt:lpstr>Wingdings 2</vt:lpstr>
      <vt:lpstr>Equity</vt:lpstr>
      <vt:lpstr>Computer Security Concepts</vt:lpstr>
      <vt:lpstr>PowerPoint Presentation</vt:lpstr>
      <vt:lpstr>CIA Triad</vt:lpstr>
      <vt:lpstr>PowerPoint Presentation</vt:lpstr>
      <vt:lpstr>THE OSI SECURITY ARCHITECTURE</vt:lpstr>
      <vt:lpstr>THE OSI SECURITY ARCHITECTURE</vt:lpstr>
      <vt:lpstr>THE OSI SECURITY ARCHITECTURE</vt:lpstr>
      <vt:lpstr>PowerPoint Presentation</vt:lpstr>
      <vt:lpstr>PowerPoint Presentation</vt:lpstr>
      <vt:lpstr>PowerPoint Presentation</vt:lpstr>
      <vt:lpstr>SECURITY ATTACKS</vt:lpstr>
      <vt:lpstr>Passive Attacks</vt:lpstr>
      <vt:lpstr>Passive Attacks - Release of message contents</vt:lpstr>
      <vt:lpstr>Passive Attacks – Traffic analysis</vt:lpstr>
      <vt:lpstr>PASSIVE ATTACKS - CHARACTERISTICS</vt:lpstr>
      <vt:lpstr>Active Attacks</vt:lpstr>
      <vt:lpstr>Active Attacks - Masquerade</vt:lpstr>
      <vt:lpstr>Active Attacks - Replay</vt:lpstr>
      <vt:lpstr>Active Attacks - Modification of messages</vt:lpstr>
      <vt:lpstr>Active Attacks - Denial of service</vt:lpstr>
      <vt:lpstr>Active Attacks - Characteristics</vt:lpstr>
      <vt:lpstr>SECURITY SERVICES</vt:lpstr>
      <vt:lpstr>SECURITY SERVICES</vt:lpstr>
      <vt:lpstr>SECURITY SERVICES</vt:lpstr>
      <vt:lpstr>SECURITY SERVICES</vt:lpstr>
      <vt:lpstr>SECURITY SERVICES</vt:lpstr>
      <vt:lpstr>SECURITY SERVICES</vt:lpstr>
      <vt:lpstr>SECURITY MECHANISMS</vt:lpstr>
      <vt:lpstr>SPECIFIC SECURITY MECHANISMS</vt:lpstr>
      <vt:lpstr>SPECIFIC SECURITY MECHANISMS</vt:lpstr>
      <vt:lpstr>SPECIFIC  SECURITY MECHANISMS</vt:lpstr>
      <vt:lpstr>PowerPoint Presentation</vt:lpstr>
      <vt:lpstr>PowerPoint Presentation</vt:lpstr>
      <vt:lpstr>SECURITY FUNCTIONAL REQUIREMENTS</vt:lpstr>
      <vt:lpstr>PowerPoint Presentation</vt:lpstr>
      <vt:lpstr>Security functional requirements </vt:lpstr>
      <vt:lpstr>Security functional requirements 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302</cp:revision>
  <dcterms:created xsi:type="dcterms:W3CDTF">2017-01-03T15:06:27Z</dcterms:created>
  <dcterms:modified xsi:type="dcterms:W3CDTF">2022-04-27T08:52:47Z</dcterms:modified>
</cp:coreProperties>
</file>